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notesSlides/notesSlide1.xml" ContentType="application/vnd.openxmlformats-officedocument.presentationml.notesSlide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notesSlides/notesSlide2.xml" ContentType="application/vnd.openxmlformats-officedocument.presentationml.notesSlide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notesSlides/notesSlide3.xml" ContentType="application/vnd.openxmlformats-officedocument.presentationml.notesSlide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notesSlides/notesSlide4.xml" ContentType="application/vnd.openxmlformats-officedocument.presentationml.notesSlide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notesSlides/notesSlide5.xml" ContentType="application/vnd.openxmlformats-officedocument.presentationml.notesSlide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notesSlides/notesSlide6.xml" ContentType="application/vnd.openxmlformats-officedocument.presentationml.notesSlide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notesSlides/notesSlide7.xml" ContentType="application/vnd.openxmlformats-officedocument.presentationml.notesSlide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notesSlides/notesSlide8.xml" ContentType="application/vnd.openxmlformats-officedocument.presentationml.notesSlide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notesSlides/notesSlide9.xml" ContentType="application/vnd.openxmlformats-officedocument.presentationml.notesSlide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notesSlides/notesSlide10.xml" ContentType="application/vnd.openxmlformats-officedocument.presentationml.notesSlide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notesSlides/notesSlide11.xml" ContentType="application/vnd.openxmlformats-officedocument.presentationml.notesSlide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notesSlides/notesSlide12.xml" ContentType="application/vnd.openxmlformats-officedocument.presentationml.notesSlide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notesSlides/notesSlide13.xml" ContentType="application/vnd.openxmlformats-officedocument.presentationml.notesSlide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6"/>
  </p:notesMasterIdLst>
  <p:sldIdLst>
    <p:sldId id="445" r:id="rId2"/>
    <p:sldId id="446" r:id="rId3"/>
    <p:sldId id="398" r:id="rId4"/>
    <p:sldId id="451" r:id="rId5"/>
    <p:sldId id="454" r:id="rId6"/>
    <p:sldId id="453" r:id="rId7"/>
    <p:sldId id="456" r:id="rId8"/>
    <p:sldId id="457" r:id="rId9"/>
    <p:sldId id="458" r:id="rId10"/>
    <p:sldId id="459" r:id="rId11"/>
    <p:sldId id="460" r:id="rId12"/>
    <p:sldId id="463" r:id="rId13"/>
    <p:sldId id="462" r:id="rId14"/>
    <p:sldId id="467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Rg st="1" end="14"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D7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150"/>
    <p:restoredTop sz="95946"/>
  </p:normalViewPr>
  <p:slideViewPr>
    <p:cSldViewPr snapToGrid="0">
      <p:cViewPr varScale="1">
        <p:scale>
          <a:sx n="113" d="100"/>
          <a:sy n="113" d="100"/>
        </p:scale>
        <p:origin x="77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7ADB93-6B39-4344-B465-A5A093D58FEC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92F01D-096A-E341-A2E1-9AC3DE139071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88927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95955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646178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351942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605459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34C0232-94FA-4EBE-BB9B-79FBE486032D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683E288-4F53-336C-5964-753838C7484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B9BAFC8-29E3-F875-9858-1E77A9AEA13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9C2BA07-2460-E15C-B415-B109649BE6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6723B6C-5847-E848-3398-A6053F13C58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75FF50D-F196-F361-B8C9-510DA16195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5274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38C53B0-518D-D6F0-C029-4E40A77FEB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031A7AB-82E1-8AD6-8136-F20D5180EC1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64E7957-8BD2-DA02-CEDE-BB6A5AFBE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9C3D03-CD98-912E-C7BD-D5CD9E2882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22D2DC7-8DF9-0C09-8C77-62030F7A6A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1972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7BEA3DCB-7376-9E34-FF37-3ED3490AB6B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8E37961-6D22-68AC-1B37-8025C38888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D202EE4-2553-3BE4-0803-62B7B03867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10B2837-6CBD-F65D-E553-71804C30C4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0CF813-5143-CDC5-75EE-C6227349A3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8015222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首尾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635769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DB05F39-3330-9ED2-27C9-79250A23CA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FEF646F-99B1-E209-AED1-A2A9E26F8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61D0F82-DD6D-6B29-B515-B27DE18185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867C473-D7DB-4DC0-7A25-BFF5AA79B2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1DD343-78D0-8BC7-B8E5-8150B4829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084806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8CD83F6-38AC-D94F-4A0E-789F010795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68AEC4-E16D-43AC-7CE6-6EF0FEC5F6B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50C46E4-F5EB-1119-CF6E-8C84F049E2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223A3BB-1CEF-C1BA-9A42-AA38F334E3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2D4F928-023A-B2F1-9C15-3EBA0EE6DB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1638398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F44CED2-63A0-E7F9-2047-08B4306D26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036EBC5-A26A-917E-8A7D-22F802D772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E362779-9E5F-DBCC-F48E-255CA5F20C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570FCD9-0B13-1E7C-BAA9-98CBC718E8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36EA14A7-7213-09FC-6AA2-27369D6075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70A8737-7221-6526-10D7-D1E969BB3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759793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CB9AE61-F76C-3146-AD4F-E7FF2197F6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158EA82-2BDD-C729-36FC-C1FB004EBA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7B6B379-A510-3F77-A180-2DA5FE8AC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2409706-06F2-6BD5-5BA7-04AFCAF3AC4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2DB1C74-F04E-6A21-6806-9A4534E4A1C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F1024EA-B72C-81E6-79C3-DFC9863877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F5CB5080-C735-03AB-D7B2-E929170D10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5691FDE2-2300-E67A-765A-1D912F467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956992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15B80FB-1290-E1AF-507A-F553238D13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DB8415C1-569B-B16E-41BA-5977F43014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A046E7A1-CBC5-843C-9DA5-39D37EC14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4956DF5-17B3-66FF-D32A-03FFC3B56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68679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DE0D7C1C-E8E8-5E16-191B-BD8D82245B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0EC6E2D-2FCF-D13E-575A-A56B2E69D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5EB7E8F5-67FE-FFF1-7301-BA01159E93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445243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2597692-6C7A-A5C6-F332-99CC006E99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80F3FD9-14C9-BB12-2ED7-6821E708A9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8C90F36B-52AB-0E67-FB20-F9F341A8AC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A8E3D90E-E786-EE62-950F-AF0159F877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8B44D2B0-2C40-EBA4-24F1-019149D861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AFFCC16-C489-FE6A-89BF-68CFA3E085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014078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0E3A7F2-EBCF-6331-52B6-9074DA1FBA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4D193BD8-213D-1D11-3D77-7B8A337A9D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07AA3FC4-2123-157B-8063-C52C38E40E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8D6716-9B41-AFA9-F458-0CCB892BFE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1F2855A-A2F7-699A-BE4F-CE864C6BBB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318BC4-8CF8-C751-5300-3EDB061C1DF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77005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19AF704-25A5-AB6A-5180-E39F44BD57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5EEDFD6-D190-547F-0E1C-D230456FF27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004309E-4D62-9B8B-3221-6D615548D23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EAB68E-D555-5747-AD2B-2E1386C816D6}" type="datetimeFigureOut">
              <a:rPr kumimoji="1" lang="zh-CN" altLang="en-US" smtClean="0"/>
              <a:t>2023/10/16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0E4E416-E35F-70AB-34C0-295C1123D88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C513DB8-109D-CFE0-E313-43C661C878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3A5B2-463D-F24E-971A-2C72210242B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168840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image" Target="../media/image1.png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notesSlide" Target="../notesSlides/notesSlide1.xml"/><Relationship Id="rId2" Type="http://schemas.openxmlformats.org/officeDocument/2006/relationships/tags" Target="../tags/tag2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slideLayout" Target="../slideLayouts/slideLayout12.xml"/><Relationship Id="rId5" Type="http://schemas.openxmlformats.org/officeDocument/2006/relationships/tags" Target="../tags/tag5.xml"/><Relationship Id="rId10" Type="http://schemas.openxmlformats.org/officeDocument/2006/relationships/tags" Target="../tags/tag10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3" Type="http://schemas.openxmlformats.org/officeDocument/2006/relationships/tags" Target="../tags/tag134.xml"/><Relationship Id="rId18" Type="http://schemas.openxmlformats.org/officeDocument/2006/relationships/tags" Target="../tags/tag139.xml"/><Relationship Id="rId26" Type="http://schemas.openxmlformats.org/officeDocument/2006/relationships/tags" Target="../tags/tag147.xml"/><Relationship Id="rId3" Type="http://schemas.openxmlformats.org/officeDocument/2006/relationships/tags" Target="../tags/tag124.xml"/><Relationship Id="rId21" Type="http://schemas.openxmlformats.org/officeDocument/2006/relationships/tags" Target="../tags/tag142.xml"/><Relationship Id="rId34" Type="http://schemas.openxmlformats.org/officeDocument/2006/relationships/image" Target="../media/image2.png"/><Relationship Id="rId7" Type="http://schemas.openxmlformats.org/officeDocument/2006/relationships/tags" Target="../tags/tag128.xml"/><Relationship Id="rId12" Type="http://schemas.openxmlformats.org/officeDocument/2006/relationships/tags" Target="../tags/tag133.xml"/><Relationship Id="rId17" Type="http://schemas.openxmlformats.org/officeDocument/2006/relationships/tags" Target="../tags/tag138.xml"/><Relationship Id="rId25" Type="http://schemas.openxmlformats.org/officeDocument/2006/relationships/tags" Target="../tags/tag146.xml"/><Relationship Id="rId33" Type="http://schemas.openxmlformats.org/officeDocument/2006/relationships/image" Target="../media/image8.png"/><Relationship Id="rId2" Type="http://schemas.openxmlformats.org/officeDocument/2006/relationships/tags" Target="../tags/tag123.xml"/><Relationship Id="rId16" Type="http://schemas.openxmlformats.org/officeDocument/2006/relationships/tags" Target="../tags/tag137.xml"/><Relationship Id="rId20" Type="http://schemas.openxmlformats.org/officeDocument/2006/relationships/tags" Target="../tags/tag141.xml"/><Relationship Id="rId29" Type="http://schemas.openxmlformats.org/officeDocument/2006/relationships/slideLayout" Target="../slideLayouts/slideLayout12.xml"/><Relationship Id="rId1" Type="http://schemas.openxmlformats.org/officeDocument/2006/relationships/tags" Target="../tags/tag122.xml"/><Relationship Id="rId6" Type="http://schemas.openxmlformats.org/officeDocument/2006/relationships/tags" Target="../tags/tag127.xml"/><Relationship Id="rId11" Type="http://schemas.openxmlformats.org/officeDocument/2006/relationships/tags" Target="../tags/tag132.xml"/><Relationship Id="rId24" Type="http://schemas.openxmlformats.org/officeDocument/2006/relationships/tags" Target="../tags/tag145.xml"/><Relationship Id="rId32" Type="http://schemas.openxmlformats.org/officeDocument/2006/relationships/image" Target="../media/image7.png"/><Relationship Id="rId5" Type="http://schemas.openxmlformats.org/officeDocument/2006/relationships/tags" Target="../tags/tag126.xml"/><Relationship Id="rId15" Type="http://schemas.openxmlformats.org/officeDocument/2006/relationships/tags" Target="../tags/tag136.xml"/><Relationship Id="rId23" Type="http://schemas.openxmlformats.org/officeDocument/2006/relationships/tags" Target="../tags/tag144.xml"/><Relationship Id="rId28" Type="http://schemas.openxmlformats.org/officeDocument/2006/relationships/tags" Target="../tags/tag149.xml"/><Relationship Id="rId10" Type="http://schemas.openxmlformats.org/officeDocument/2006/relationships/tags" Target="../tags/tag131.xml"/><Relationship Id="rId19" Type="http://schemas.openxmlformats.org/officeDocument/2006/relationships/tags" Target="../tags/tag140.xml"/><Relationship Id="rId31" Type="http://schemas.openxmlformats.org/officeDocument/2006/relationships/image" Target="../media/image6.png"/><Relationship Id="rId4" Type="http://schemas.openxmlformats.org/officeDocument/2006/relationships/tags" Target="../tags/tag125.xml"/><Relationship Id="rId9" Type="http://schemas.openxmlformats.org/officeDocument/2006/relationships/tags" Target="../tags/tag130.xml"/><Relationship Id="rId14" Type="http://schemas.openxmlformats.org/officeDocument/2006/relationships/tags" Target="../tags/tag135.xml"/><Relationship Id="rId22" Type="http://schemas.openxmlformats.org/officeDocument/2006/relationships/tags" Target="../tags/tag143.xml"/><Relationship Id="rId27" Type="http://schemas.openxmlformats.org/officeDocument/2006/relationships/tags" Target="../tags/tag148.xml"/><Relationship Id="rId30" Type="http://schemas.openxmlformats.org/officeDocument/2006/relationships/notesSlide" Target="../notesSlides/notesSlide10.xml"/><Relationship Id="rId8" Type="http://schemas.openxmlformats.org/officeDocument/2006/relationships/tags" Target="../tags/tag129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tags" Target="../tags/tag157.xml"/><Relationship Id="rId13" Type="http://schemas.openxmlformats.org/officeDocument/2006/relationships/image" Target="../media/image2.png"/><Relationship Id="rId3" Type="http://schemas.openxmlformats.org/officeDocument/2006/relationships/tags" Target="../tags/tag152.xml"/><Relationship Id="rId7" Type="http://schemas.openxmlformats.org/officeDocument/2006/relationships/tags" Target="../tags/tag156.xml"/><Relationship Id="rId12" Type="http://schemas.openxmlformats.org/officeDocument/2006/relationships/notesSlide" Target="../notesSlides/notesSlide11.xml"/><Relationship Id="rId2" Type="http://schemas.openxmlformats.org/officeDocument/2006/relationships/tags" Target="../tags/tag151.xml"/><Relationship Id="rId1" Type="http://schemas.openxmlformats.org/officeDocument/2006/relationships/tags" Target="../tags/tag150.xml"/><Relationship Id="rId6" Type="http://schemas.openxmlformats.org/officeDocument/2006/relationships/tags" Target="../tags/tag155.xml"/><Relationship Id="rId11" Type="http://schemas.openxmlformats.org/officeDocument/2006/relationships/slideLayout" Target="../slideLayouts/slideLayout12.xml"/><Relationship Id="rId5" Type="http://schemas.openxmlformats.org/officeDocument/2006/relationships/tags" Target="../tags/tag154.xml"/><Relationship Id="rId10" Type="http://schemas.openxmlformats.org/officeDocument/2006/relationships/tags" Target="../tags/tag159.xml"/><Relationship Id="rId4" Type="http://schemas.openxmlformats.org/officeDocument/2006/relationships/tags" Target="../tags/tag153.xml"/><Relationship Id="rId9" Type="http://schemas.openxmlformats.org/officeDocument/2006/relationships/tags" Target="../tags/tag158.xml"/><Relationship Id="rId14" Type="http://schemas.openxmlformats.org/officeDocument/2006/relationships/hyperlink" Target="https://ku.baidu-int.com/knowledge/HFVrC7hq1Q/pKzJfZczuc/hq03McrveL/zr2qd0ipg-jwDx" TargetMode="Externa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tags" Target="../tags/tag162.xml"/><Relationship Id="rId7" Type="http://schemas.openxmlformats.org/officeDocument/2006/relationships/tags" Target="../tags/tag166.xml"/><Relationship Id="rId2" Type="http://schemas.openxmlformats.org/officeDocument/2006/relationships/tags" Target="../tags/tag161.xml"/><Relationship Id="rId1" Type="http://schemas.openxmlformats.org/officeDocument/2006/relationships/tags" Target="../tags/tag160.xml"/><Relationship Id="rId6" Type="http://schemas.openxmlformats.org/officeDocument/2006/relationships/tags" Target="../tags/tag165.xml"/><Relationship Id="rId11" Type="http://schemas.openxmlformats.org/officeDocument/2006/relationships/image" Target="../media/image2.png"/><Relationship Id="rId5" Type="http://schemas.openxmlformats.org/officeDocument/2006/relationships/tags" Target="../tags/tag164.xml"/><Relationship Id="rId10" Type="http://schemas.openxmlformats.org/officeDocument/2006/relationships/image" Target="../media/image4.png"/><Relationship Id="rId4" Type="http://schemas.openxmlformats.org/officeDocument/2006/relationships/tags" Target="../tags/tag163.xml"/><Relationship Id="rId9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tags" Target="../tags/tag174.xml"/><Relationship Id="rId13" Type="http://schemas.openxmlformats.org/officeDocument/2006/relationships/tags" Target="../tags/tag179.xml"/><Relationship Id="rId18" Type="http://schemas.openxmlformats.org/officeDocument/2006/relationships/tags" Target="../tags/tag184.xml"/><Relationship Id="rId3" Type="http://schemas.openxmlformats.org/officeDocument/2006/relationships/tags" Target="../tags/tag169.xml"/><Relationship Id="rId21" Type="http://schemas.openxmlformats.org/officeDocument/2006/relationships/slideLayout" Target="../slideLayouts/slideLayout12.xml"/><Relationship Id="rId7" Type="http://schemas.openxmlformats.org/officeDocument/2006/relationships/tags" Target="../tags/tag173.xml"/><Relationship Id="rId12" Type="http://schemas.openxmlformats.org/officeDocument/2006/relationships/tags" Target="../tags/tag178.xml"/><Relationship Id="rId17" Type="http://schemas.openxmlformats.org/officeDocument/2006/relationships/tags" Target="../tags/tag183.xml"/><Relationship Id="rId2" Type="http://schemas.openxmlformats.org/officeDocument/2006/relationships/tags" Target="../tags/tag168.xml"/><Relationship Id="rId16" Type="http://schemas.openxmlformats.org/officeDocument/2006/relationships/tags" Target="../tags/tag182.xml"/><Relationship Id="rId20" Type="http://schemas.openxmlformats.org/officeDocument/2006/relationships/tags" Target="../tags/tag186.xml"/><Relationship Id="rId1" Type="http://schemas.openxmlformats.org/officeDocument/2006/relationships/tags" Target="../tags/tag167.xml"/><Relationship Id="rId6" Type="http://schemas.openxmlformats.org/officeDocument/2006/relationships/tags" Target="../tags/tag172.xml"/><Relationship Id="rId11" Type="http://schemas.openxmlformats.org/officeDocument/2006/relationships/tags" Target="../tags/tag177.xml"/><Relationship Id="rId5" Type="http://schemas.openxmlformats.org/officeDocument/2006/relationships/tags" Target="../tags/tag171.xml"/><Relationship Id="rId15" Type="http://schemas.openxmlformats.org/officeDocument/2006/relationships/tags" Target="../tags/tag181.xml"/><Relationship Id="rId23" Type="http://schemas.openxmlformats.org/officeDocument/2006/relationships/image" Target="../media/image2.png"/><Relationship Id="rId10" Type="http://schemas.openxmlformats.org/officeDocument/2006/relationships/tags" Target="../tags/tag176.xml"/><Relationship Id="rId19" Type="http://schemas.openxmlformats.org/officeDocument/2006/relationships/tags" Target="../tags/tag185.xml"/><Relationship Id="rId4" Type="http://schemas.openxmlformats.org/officeDocument/2006/relationships/tags" Target="../tags/tag170.xml"/><Relationship Id="rId9" Type="http://schemas.openxmlformats.org/officeDocument/2006/relationships/tags" Target="../tags/tag175.xml"/><Relationship Id="rId14" Type="http://schemas.openxmlformats.org/officeDocument/2006/relationships/tags" Target="../tags/tag180.xml"/><Relationship Id="rId22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tags" Target="../tags/tag194.xml"/><Relationship Id="rId13" Type="http://schemas.openxmlformats.org/officeDocument/2006/relationships/image" Target="../media/image1.png"/><Relationship Id="rId3" Type="http://schemas.openxmlformats.org/officeDocument/2006/relationships/tags" Target="../tags/tag189.xml"/><Relationship Id="rId7" Type="http://schemas.openxmlformats.org/officeDocument/2006/relationships/tags" Target="../tags/tag193.xml"/><Relationship Id="rId12" Type="http://schemas.openxmlformats.org/officeDocument/2006/relationships/notesSlide" Target="../notesSlides/notesSlide14.xml"/><Relationship Id="rId2" Type="http://schemas.openxmlformats.org/officeDocument/2006/relationships/tags" Target="../tags/tag188.xml"/><Relationship Id="rId1" Type="http://schemas.openxmlformats.org/officeDocument/2006/relationships/tags" Target="../tags/tag187.xml"/><Relationship Id="rId6" Type="http://schemas.openxmlformats.org/officeDocument/2006/relationships/tags" Target="../tags/tag192.xml"/><Relationship Id="rId11" Type="http://schemas.openxmlformats.org/officeDocument/2006/relationships/slideLayout" Target="../slideLayouts/slideLayout12.xml"/><Relationship Id="rId5" Type="http://schemas.openxmlformats.org/officeDocument/2006/relationships/tags" Target="../tags/tag191.xml"/><Relationship Id="rId10" Type="http://schemas.openxmlformats.org/officeDocument/2006/relationships/tags" Target="../tags/tag196.xml"/><Relationship Id="rId4" Type="http://schemas.openxmlformats.org/officeDocument/2006/relationships/tags" Target="../tags/tag190.xml"/><Relationship Id="rId9" Type="http://schemas.openxmlformats.org/officeDocument/2006/relationships/tags" Target="../tags/tag195.xml"/><Relationship Id="rId1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8.xml"/><Relationship Id="rId13" Type="http://schemas.openxmlformats.org/officeDocument/2006/relationships/tags" Target="../tags/tag23.xml"/><Relationship Id="rId18" Type="http://schemas.openxmlformats.org/officeDocument/2006/relationships/tags" Target="../tags/tag28.xml"/><Relationship Id="rId26" Type="http://schemas.openxmlformats.org/officeDocument/2006/relationships/notesSlide" Target="../notesSlides/notesSlide2.xml"/><Relationship Id="rId3" Type="http://schemas.openxmlformats.org/officeDocument/2006/relationships/tags" Target="../tags/tag13.xml"/><Relationship Id="rId21" Type="http://schemas.openxmlformats.org/officeDocument/2006/relationships/tags" Target="../tags/tag31.xml"/><Relationship Id="rId7" Type="http://schemas.openxmlformats.org/officeDocument/2006/relationships/tags" Target="../tags/tag17.xml"/><Relationship Id="rId12" Type="http://schemas.openxmlformats.org/officeDocument/2006/relationships/tags" Target="../tags/tag22.xml"/><Relationship Id="rId17" Type="http://schemas.openxmlformats.org/officeDocument/2006/relationships/tags" Target="../tags/tag27.xml"/><Relationship Id="rId25" Type="http://schemas.openxmlformats.org/officeDocument/2006/relationships/slideLayout" Target="../slideLayouts/slideLayout12.xml"/><Relationship Id="rId2" Type="http://schemas.openxmlformats.org/officeDocument/2006/relationships/tags" Target="../tags/tag12.xml"/><Relationship Id="rId16" Type="http://schemas.openxmlformats.org/officeDocument/2006/relationships/tags" Target="../tags/tag26.xml"/><Relationship Id="rId20" Type="http://schemas.openxmlformats.org/officeDocument/2006/relationships/tags" Target="../tags/tag30.xml"/><Relationship Id="rId1" Type="http://schemas.openxmlformats.org/officeDocument/2006/relationships/tags" Target="../tags/tag11.xml"/><Relationship Id="rId6" Type="http://schemas.openxmlformats.org/officeDocument/2006/relationships/tags" Target="../tags/tag16.xml"/><Relationship Id="rId11" Type="http://schemas.openxmlformats.org/officeDocument/2006/relationships/tags" Target="../tags/tag21.xml"/><Relationship Id="rId24" Type="http://schemas.openxmlformats.org/officeDocument/2006/relationships/tags" Target="../tags/tag34.xml"/><Relationship Id="rId5" Type="http://schemas.openxmlformats.org/officeDocument/2006/relationships/tags" Target="../tags/tag15.xml"/><Relationship Id="rId15" Type="http://schemas.openxmlformats.org/officeDocument/2006/relationships/tags" Target="../tags/tag25.xml"/><Relationship Id="rId23" Type="http://schemas.openxmlformats.org/officeDocument/2006/relationships/tags" Target="../tags/tag33.xml"/><Relationship Id="rId28" Type="http://schemas.openxmlformats.org/officeDocument/2006/relationships/image" Target="../media/image2.png"/><Relationship Id="rId10" Type="http://schemas.openxmlformats.org/officeDocument/2006/relationships/tags" Target="../tags/tag20.xml"/><Relationship Id="rId19" Type="http://schemas.openxmlformats.org/officeDocument/2006/relationships/tags" Target="../tags/tag29.xml"/><Relationship Id="rId4" Type="http://schemas.openxmlformats.org/officeDocument/2006/relationships/tags" Target="../tags/tag14.xml"/><Relationship Id="rId9" Type="http://schemas.openxmlformats.org/officeDocument/2006/relationships/tags" Target="../tags/tag19.xml"/><Relationship Id="rId14" Type="http://schemas.openxmlformats.org/officeDocument/2006/relationships/tags" Target="../tags/tag24.xml"/><Relationship Id="rId22" Type="http://schemas.openxmlformats.org/officeDocument/2006/relationships/tags" Target="../tags/tag32.xml"/><Relationship Id="rId27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tags" Target="../tags/tag37.xml"/><Relationship Id="rId7" Type="http://schemas.openxmlformats.org/officeDocument/2006/relationships/tags" Target="../tags/tag41.xml"/><Relationship Id="rId2" Type="http://schemas.openxmlformats.org/officeDocument/2006/relationships/tags" Target="../tags/tag36.xml"/><Relationship Id="rId1" Type="http://schemas.openxmlformats.org/officeDocument/2006/relationships/tags" Target="../tags/tag35.xml"/><Relationship Id="rId6" Type="http://schemas.openxmlformats.org/officeDocument/2006/relationships/tags" Target="../tags/tag40.xml"/><Relationship Id="rId11" Type="http://schemas.openxmlformats.org/officeDocument/2006/relationships/image" Target="../media/image2.png"/><Relationship Id="rId5" Type="http://schemas.openxmlformats.org/officeDocument/2006/relationships/tags" Target="../tags/tag39.xml"/><Relationship Id="rId10" Type="http://schemas.openxmlformats.org/officeDocument/2006/relationships/image" Target="../media/image4.png"/><Relationship Id="rId4" Type="http://schemas.openxmlformats.org/officeDocument/2006/relationships/tags" Target="../tags/tag38.xml"/><Relationship Id="rId9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tags" Target="../tags/tag49.xml"/><Relationship Id="rId13" Type="http://schemas.openxmlformats.org/officeDocument/2006/relationships/tags" Target="../tags/tag54.xml"/><Relationship Id="rId18" Type="http://schemas.openxmlformats.org/officeDocument/2006/relationships/tags" Target="../tags/tag59.xml"/><Relationship Id="rId3" Type="http://schemas.openxmlformats.org/officeDocument/2006/relationships/tags" Target="../tags/tag44.xml"/><Relationship Id="rId21" Type="http://schemas.openxmlformats.org/officeDocument/2006/relationships/slideLayout" Target="../slideLayouts/slideLayout12.xml"/><Relationship Id="rId7" Type="http://schemas.openxmlformats.org/officeDocument/2006/relationships/tags" Target="../tags/tag48.xml"/><Relationship Id="rId12" Type="http://schemas.openxmlformats.org/officeDocument/2006/relationships/tags" Target="../tags/tag53.xml"/><Relationship Id="rId17" Type="http://schemas.openxmlformats.org/officeDocument/2006/relationships/tags" Target="../tags/tag58.xml"/><Relationship Id="rId2" Type="http://schemas.openxmlformats.org/officeDocument/2006/relationships/tags" Target="../tags/tag43.xml"/><Relationship Id="rId16" Type="http://schemas.openxmlformats.org/officeDocument/2006/relationships/tags" Target="../tags/tag57.xml"/><Relationship Id="rId20" Type="http://schemas.openxmlformats.org/officeDocument/2006/relationships/tags" Target="../tags/tag61.xml"/><Relationship Id="rId1" Type="http://schemas.openxmlformats.org/officeDocument/2006/relationships/tags" Target="../tags/tag42.xml"/><Relationship Id="rId6" Type="http://schemas.openxmlformats.org/officeDocument/2006/relationships/tags" Target="../tags/tag47.xml"/><Relationship Id="rId11" Type="http://schemas.openxmlformats.org/officeDocument/2006/relationships/tags" Target="../tags/tag52.xml"/><Relationship Id="rId5" Type="http://schemas.openxmlformats.org/officeDocument/2006/relationships/tags" Target="../tags/tag46.xml"/><Relationship Id="rId15" Type="http://schemas.openxmlformats.org/officeDocument/2006/relationships/tags" Target="../tags/tag56.xml"/><Relationship Id="rId23" Type="http://schemas.openxmlformats.org/officeDocument/2006/relationships/image" Target="../media/image2.png"/><Relationship Id="rId10" Type="http://schemas.openxmlformats.org/officeDocument/2006/relationships/tags" Target="../tags/tag51.xml"/><Relationship Id="rId19" Type="http://schemas.openxmlformats.org/officeDocument/2006/relationships/tags" Target="../tags/tag60.xml"/><Relationship Id="rId4" Type="http://schemas.openxmlformats.org/officeDocument/2006/relationships/tags" Target="../tags/tag45.xml"/><Relationship Id="rId9" Type="http://schemas.openxmlformats.org/officeDocument/2006/relationships/tags" Target="../tags/tag50.xml"/><Relationship Id="rId14" Type="http://schemas.openxmlformats.org/officeDocument/2006/relationships/tags" Target="../tags/tag55.xml"/><Relationship Id="rId2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tags" Target="../tags/tag69.xml"/><Relationship Id="rId3" Type="http://schemas.openxmlformats.org/officeDocument/2006/relationships/tags" Target="../tags/tag64.xml"/><Relationship Id="rId7" Type="http://schemas.openxmlformats.org/officeDocument/2006/relationships/tags" Target="../tags/tag68.xml"/><Relationship Id="rId12" Type="http://schemas.openxmlformats.org/officeDocument/2006/relationships/image" Target="../media/image5.png"/><Relationship Id="rId2" Type="http://schemas.openxmlformats.org/officeDocument/2006/relationships/tags" Target="../tags/tag63.xml"/><Relationship Id="rId1" Type="http://schemas.openxmlformats.org/officeDocument/2006/relationships/tags" Target="../tags/tag62.xml"/><Relationship Id="rId6" Type="http://schemas.openxmlformats.org/officeDocument/2006/relationships/tags" Target="../tags/tag67.xml"/><Relationship Id="rId11" Type="http://schemas.openxmlformats.org/officeDocument/2006/relationships/image" Target="../media/image2.png"/><Relationship Id="rId5" Type="http://schemas.openxmlformats.org/officeDocument/2006/relationships/tags" Target="../tags/tag66.xml"/><Relationship Id="rId10" Type="http://schemas.openxmlformats.org/officeDocument/2006/relationships/notesSlide" Target="../notesSlides/notesSlide5.xml"/><Relationship Id="rId4" Type="http://schemas.openxmlformats.org/officeDocument/2006/relationships/tags" Target="../tags/tag65.xml"/><Relationship Id="rId9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tags" Target="../tags/tag72.xml"/><Relationship Id="rId7" Type="http://schemas.openxmlformats.org/officeDocument/2006/relationships/tags" Target="../tags/tag76.xml"/><Relationship Id="rId2" Type="http://schemas.openxmlformats.org/officeDocument/2006/relationships/tags" Target="../tags/tag71.xml"/><Relationship Id="rId1" Type="http://schemas.openxmlformats.org/officeDocument/2006/relationships/tags" Target="../tags/tag70.xml"/><Relationship Id="rId6" Type="http://schemas.openxmlformats.org/officeDocument/2006/relationships/tags" Target="../tags/tag75.xml"/><Relationship Id="rId11" Type="http://schemas.openxmlformats.org/officeDocument/2006/relationships/image" Target="../media/image2.png"/><Relationship Id="rId5" Type="http://schemas.openxmlformats.org/officeDocument/2006/relationships/tags" Target="../tags/tag74.xml"/><Relationship Id="rId10" Type="http://schemas.openxmlformats.org/officeDocument/2006/relationships/image" Target="../media/image4.png"/><Relationship Id="rId4" Type="http://schemas.openxmlformats.org/officeDocument/2006/relationships/tags" Target="../tags/tag73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3" Type="http://schemas.openxmlformats.org/officeDocument/2006/relationships/tags" Target="../tags/tag89.xml"/><Relationship Id="rId18" Type="http://schemas.openxmlformats.org/officeDocument/2006/relationships/tags" Target="../tags/tag94.xml"/><Relationship Id="rId26" Type="http://schemas.openxmlformats.org/officeDocument/2006/relationships/tags" Target="../tags/tag102.xml"/><Relationship Id="rId3" Type="http://schemas.openxmlformats.org/officeDocument/2006/relationships/tags" Target="../tags/tag79.xml"/><Relationship Id="rId21" Type="http://schemas.openxmlformats.org/officeDocument/2006/relationships/tags" Target="../tags/tag97.xml"/><Relationship Id="rId34" Type="http://schemas.openxmlformats.org/officeDocument/2006/relationships/image" Target="../media/image2.png"/><Relationship Id="rId7" Type="http://schemas.openxmlformats.org/officeDocument/2006/relationships/tags" Target="../tags/tag83.xml"/><Relationship Id="rId12" Type="http://schemas.openxmlformats.org/officeDocument/2006/relationships/tags" Target="../tags/tag88.xml"/><Relationship Id="rId17" Type="http://schemas.openxmlformats.org/officeDocument/2006/relationships/tags" Target="../tags/tag93.xml"/><Relationship Id="rId25" Type="http://schemas.openxmlformats.org/officeDocument/2006/relationships/tags" Target="../tags/tag101.xml"/><Relationship Id="rId33" Type="http://schemas.openxmlformats.org/officeDocument/2006/relationships/image" Target="../media/image8.png"/><Relationship Id="rId2" Type="http://schemas.openxmlformats.org/officeDocument/2006/relationships/tags" Target="../tags/tag78.xml"/><Relationship Id="rId16" Type="http://schemas.openxmlformats.org/officeDocument/2006/relationships/tags" Target="../tags/tag92.xml"/><Relationship Id="rId20" Type="http://schemas.openxmlformats.org/officeDocument/2006/relationships/tags" Target="../tags/tag96.xml"/><Relationship Id="rId29" Type="http://schemas.openxmlformats.org/officeDocument/2006/relationships/slideLayout" Target="../slideLayouts/slideLayout12.xml"/><Relationship Id="rId1" Type="http://schemas.openxmlformats.org/officeDocument/2006/relationships/tags" Target="../tags/tag77.xml"/><Relationship Id="rId6" Type="http://schemas.openxmlformats.org/officeDocument/2006/relationships/tags" Target="../tags/tag82.xml"/><Relationship Id="rId11" Type="http://schemas.openxmlformats.org/officeDocument/2006/relationships/tags" Target="../tags/tag87.xml"/><Relationship Id="rId24" Type="http://schemas.openxmlformats.org/officeDocument/2006/relationships/tags" Target="../tags/tag100.xml"/><Relationship Id="rId32" Type="http://schemas.openxmlformats.org/officeDocument/2006/relationships/image" Target="../media/image7.png"/><Relationship Id="rId5" Type="http://schemas.openxmlformats.org/officeDocument/2006/relationships/tags" Target="../tags/tag81.xml"/><Relationship Id="rId15" Type="http://schemas.openxmlformats.org/officeDocument/2006/relationships/tags" Target="../tags/tag91.xml"/><Relationship Id="rId23" Type="http://schemas.openxmlformats.org/officeDocument/2006/relationships/tags" Target="../tags/tag99.xml"/><Relationship Id="rId28" Type="http://schemas.openxmlformats.org/officeDocument/2006/relationships/tags" Target="../tags/tag104.xml"/><Relationship Id="rId10" Type="http://schemas.openxmlformats.org/officeDocument/2006/relationships/tags" Target="../tags/tag86.xml"/><Relationship Id="rId19" Type="http://schemas.openxmlformats.org/officeDocument/2006/relationships/tags" Target="../tags/tag95.xml"/><Relationship Id="rId31" Type="http://schemas.openxmlformats.org/officeDocument/2006/relationships/image" Target="../media/image6.png"/><Relationship Id="rId4" Type="http://schemas.openxmlformats.org/officeDocument/2006/relationships/tags" Target="../tags/tag80.xml"/><Relationship Id="rId9" Type="http://schemas.openxmlformats.org/officeDocument/2006/relationships/tags" Target="../tags/tag85.xml"/><Relationship Id="rId14" Type="http://schemas.openxmlformats.org/officeDocument/2006/relationships/tags" Target="../tags/tag90.xml"/><Relationship Id="rId22" Type="http://schemas.openxmlformats.org/officeDocument/2006/relationships/tags" Target="../tags/tag98.xml"/><Relationship Id="rId27" Type="http://schemas.openxmlformats.org/officeDocument/2006/relationships/tags" Target="../tags/tag103.xml"/><Relationship Id="rId30" Type="http://schemas.openxmlformats.org/officeDocument/2006/relationships/notesSlide" Target="../notesSlides/notesSlide7.xml"/><Relationship Id="rId8" Type="http://schemas.openxmlformats.org/officeDocument/2006/relationships/tags" Target="../tags/tag84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tags" Target="../tags/tag112.xml"/><Relationship Id="rId13" Type="http://schemas.openxmlformats.org/officeDocument/2006/relationships/image" Target="../media/image2.png"/><Relationship Id="rId3" Type="http://schemas.openxmlformats.org/officeDocument/2006/relationships/tags" Target="../tags/tag107.xml"/><Relationship Id="rId7" Type="http://schemas.openxmlformats.org/officeDocument/2006/relationships/tags" Target="../tags/tag111.xml"/><Relationship Id="rId12" Type="http://schemas.openxmlformats.org/officeDocument/2006/relationships/notesSlide" Target="../notesSlides/notesSlide8.xml"/><Relationship Id="rId2" Type="http://schemas.openxmlformats.org/officeDocument/2006/relationships/tags" Target="../tags/tag106.xml"/><Relationship Id="rId1" Type="http://schemas.openxmlformats.org/officeDocument/2006/relationships/tags" Target="../tags/tag105.xml"/><Relationship Id="rId6" Type="http://schemas.openxmlformats.org/officeDocument/2006/relationships/tags" Target="../tags/tag110.xml"/><Relationship Id="rId11" Type="http://schemas.openxmlformats.org/officeDocument/2006/relationships/slideLayout" Target="../slideLayouts/slideLayout12.xml"/><Relationship Id="rId5" Type="http://schemas.openxmlformats.org/officeDocument/2006/relationships/tags" Target="../tags/tag109.xml"/><Relationship Id="rId10" Type="http://schemas.openxmlformats.org/officeDocument/2006/relationships/tags" Target="../tags/tag114.xml"/><Relationship Id="rId4" Type="http://schemas.openxmlformats.org/officeDocument/2006/relationships/tags" Target="../tags/tag108.xml"/><Relationship Id="rId9" Type="http://schemas.openxmlformats.org/officeDocument/2006/relationships/tags" Target="../tags/tag113.xml"/><Relationship Id="rId14" Type="http://schemas.openxmlformats.org/officeDocument/2006/relationships/hyperlink" Target="https://ku.baidu-int.com/knowledge/HFVrC7hq1Q/pKzJfZczuc/hq03McrveL/wRiZkgDZA78gLo" TargetMode="Externa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.xml"/><Relationship Id="rId3" Type="http://schemas.openxmlformats.org/officeDocument/2006/relationships/tags" Target="../tags/tag117.xml"/><Relationship Id="rId7" Type="http://schemas.openxmlformats.org/officeDocument/2006/relationships/tags" Target="../tags/tag121.xml"/><Relationship Id="rId2" Type="http://schemas.openxmlformats.org/officeDocument/2006/relationships/tags" Target="../tags/tag116.xml"/><Relationship Id="rId1" Type="http://schemas.openxmlformats.org/officeDocument/2006/relationships/tags" Target="../tags/tag115.xml"/><Relationship Id="rId6" Type="http://schemas.openxmlformats.org/officeDocument/2006/relationships/tags" Target="../tags/tag120.xml"/><Relationship Id="rId11" Type="http://schemas.openxmlformats.org/officeDocument/2006/relationships/image" Target="../media/image2.png"/><Relationship Id="rId5" Type="http://schemas.openxmlformats.org/officeDocument/2006/relationships/tags" Target="../tags/tag119.xml"/><Relationship Id="rId10" Type="http://schemas.openxmlformats.org/officeDocument/2006/relationships/image" Target="../media/image4.png"/><Relationship Id="rId4" Type="http://schemas.openxmlformats.org/officeDocument/2006/relationships/tags" Target="../tags/tag118.xml"/><Relationship Id="rId9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0" y="0"/>
            <a:ext cx="12192000" cy="6858000"/>
          </a:xfrm>
          <a:custGeom>
            <a:avLst/>
            <a:gdLst>
              <a:gd name="adj" fmla="val 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437" h="7267">
                <a:moveTo>
                  <a:pt x="0" y="0"/>
                </a:moveTo>
                <a:lnTo>
                  <a:pt x="1176" y="0"/>
                </a:lnTo>
                <a:lnTo>
                  <a:pt x="12261" y="0"/>
                </a:lnTo>
                <a:lnTo>
                  <a:pt x="13437" y="0"/>
                </a:lnTo>
                <a:lnTo>
                  <a:pt x="13437" y="1176"/>
                </a:lnTo>
                <a:lnTo>
                  <a:pt x="13437" y="1610"/>
                </a:lnTo>
                <a:lnTo>
                  <a:pt x="13437" y="4521"/>
                </a:lnTo>
                <a:lnTo>
                  <a:pt x="13437" y="4915"/>
                </a:lnTo>
                <a:lnTo>
                  <a:pt x="13437" y="7267"/>
                </a:lnTo>
                <a:cubicBezTo>
                  <a:pt x="13437" y="6618"/>
                  <a:pt x="12910" y="6091"/>
                  <a:pt x="12261" y="6091"/>
                </a:cubicBezTo>
                <a:lnTo>
                  <a:pt x="9897" y="6091"/>
                </a:lnTo>
                <a:lnTo>
                  <a:pt x="1176" y="6091"/>
                </a:lnTo>
                <a:cubicBezTo>
                  <a:pt x="527" y="6091"/>
                  <a:pt x="0" y="5564"/>
                  <a:pt x="0" y="4915"/>
                </a:cubicBezTo>
                <a:lnTo>
                  <a:pt x="0" y="4521"/>
                </a:lnTo>
                <a:lnTo>
                  <a:pt x="0" y="11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7B3FF"/>
              </a:gs>
              <a:gs pos="84000">
                <a:srgbClr val="225E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 dirty="0"/>
          </a:p>
        </p:txBody>
      </p:sp>
      <p:grpSp>
        <p:nvGrpSpPr>
          <p:cNvPr id="11" name="组合 10"/>
          <p:cNvGrpSpPr/>
          <p:nvPr/>
        </p:nvGrpSpPr>
        <p:grpSpPr>
          <a:xfrm>
            <a:off x="288925" y="358140"/>
            <a:ext cx="128270" cy="1104900"/>
            <a:chOff x="411" y="421"/>
            <a:chExt cx="227" cy="1955"/>
          </a:xfrm>
          <a:gradFill>
            <a:gsLst>
              <a:gs pos="0">
                <a:srgbClr val="67B3FF"/>
              </a:gs>
              <a:gs pos="100000">
                <a:srgbClr val="225EFF"/>
              </a:gs>
            </a:gsLst>
            <a:lin ang="5400000" scaled="0"/>
          </a:gradFill>
        </p:grpSpPr>
        <p:sp>
          <p:nvSpPr>
            <p:cNvPr id="12" name="椭圆 11"/>
            <p:cNvSpPr/>
            <p:nvPr>
              <p:custDataLst>
                <p:tags r:id="rId6"/>
              </p:custDataLst>
            </p:nvPr>
          </p:nvSpPr>
          <p:spPr>
            <a:xfrm>
              <a:off x="411" y="421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3" name="椭圆 12"/>
            <p:cNvSpPr/>
            <p:nvPr>
              <p:custDataLst>
                <p:tags r:id="rId7"/>
              </p:custDataLst>
            </p:nvPr>
          </p:nvSpPr>
          <p:spPr>
            <a:xfrm>
              <a:off x="411" y="853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4" name="椭圆 13"/>
            <p:cNvSpPr/>
            <p:nvPr>
              <p:custDataLst>
                <p:tags r:id="rId8"/>
              </p:custDataLst>
            </p:nvPr>
          </p:nvSpPr>
          <p:spPr>
            <a:xfrm>
              <a:off x="411" y="1285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5" name="椭圆 14"/>
            <p:cNvSpPr/>
            <p:nvPr>
              <p:custDataLst>
                <p:tags r:id="rId9"/>
              </p:custDataLst>
            </p:nvPr>
          </p:nvSpPr>
          <p:spPr>
            <a:xfrm>
              <a:off x="411" y="1717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6" name="椭圆 15"/>
            <p:cNvSpPr/>
            <p:nvPr>
              <p:custDataLst>
                <p:tags r:id="rId10"/>
              </p:custDataLst>
            </p:nvPr>
          </p:nvSpPr>
          <p:spPr>
            <a:xfrm>
              <a:off x="411" y="2149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pic>
        <p:nvPicPr>
          <p:cNvPr id="48" name="图片 47" descr="1"/>
          <p:cNvPicPr>
            <a:picLocks noChangeAspect="1"/>
          </p:cNvPicPr>
          <p:nvPr/>
        </p:nvPicPr>
        <p:blipFill>
          <a:blip r:embed="rId13"/>
          <a:srcRect l="10225" t="20824" r="14063" b="26556"/>
          <a:stretch>
            <a:fillRect/>
          </a:stretch>
        </p:blipFill>
        <p:spPr>
          <a:xfrm>
            <a:off x="15222" y="2122983"/>
            <a:ext cx="5097940" cy="4737388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6174145" y="1781668"/>
            <a:ext cx="5200481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5400" dirty="0">
                <a:solidFill>
                  <a:schemeClr val="bg1"/>
                </a:solidFill>
                <a:effectLst>
                  <a:reflection blurRad="101600" stA="71000" endA="50" endPos="43000" dir="5400000" sy="-100000" algn="bl" rotWithShape="0"/>
                </a:effectLst>
                <a:latin typeface="字魂151号-联盟综艺体" panose="00000500000000000000" charset="-122"/>
                <a:ea typeface="字魂151号-联盟综艺体" panose="00000500000000000000" charset="-122"/>
                <a:cs typeface="思源黑体 CN Bold" panose="020B0800000000000000" charset="-122"/>
                <a:sym typeface="+mn-ea"/>
              </a:rPr>
              <a:t>新人业务串讲</a:t>
            </a:r>
            <a:endParaRPr lang="en-US" altLang="zh-CN" sz="5400" dirty="0">
              <a:solidFill>
                <a:schemeClr val="bg1"/>
              </a:solidFill>
              <a:effectLst>
                <a:reflection blurRad="101600" stA="71000" endA="50" endPos="43000" dir="5400000" sy="-100000" algn="bl" rotWithShape="0"/>
              </a:effectLst>
              <a:latin typeface="字魂151号-联盟综艺体" panose="00000500000000000000" charset="-122"/>
              <a:ea typeface="字魂151号-联盟综艺体" panose="000005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174145" y="3208655"/>
            <a:ext cx="566293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>
                <a:solidFill>
                  <a:schemeClr val="bg1"/>
                </a:solidFill>
                <a:effectLst>
                  <a:reflection blurRad="101600" stA="71000" endA="50" endPos="43000" dir="5400000" sy="-100000" algn="bl" rotWithShape="0"/>
                </a:effectLst>
                <a:latin typeface="字魂151号-联盟综艺体" panose="00000500000000000000" charset="-122"/>
                <a:ea typeface="字魂151号-联盟综艺体" panose="00000500000000000000" charset="-122"/>
                <a:cs typeface="思源黑体 CN Bold" panose="020B0800000000000000" charset="-122"/>
                <a:sym typeface="+mn-ea"/>
              </a:rPr>
              <a:t>视频营销｜专业问答</a:t>
            </a:r>
            <a:endParaRPr lang="zh-CN" altLang="en-US" sz="3600" spc="37" dirty="0">
              <a:ln w="11430"/>
              <a:solidFill>
                <a:schemeClr val="bg1"/>
              </a:solidFill>
              <a:effectLst>
                <a:reflection blurRad="101600" stA="71000" endA="50" endPos="43000" dir="5400000" sy="-100000" algn="bl" rotWithShape="0"/>
              </a:effectLst>
              <a:latin typeface="字魂151号-联盟综艺体" panose="00000500000000000000" charset="-122"/>
              <a:ea typeface="字魂151号-联盟综艺体" panose="00000500000000000000" charset="-122"/>
              <a:cs typeface="思源黑体 CN Bold" panose="020B0800000000000000" charset="-122"/>
              <a:sym typeface="+mn-ea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6202085" y="4276090"/>
            <a:ext cx="4210404" cy="440690"/>
            <a:chOff x="1038" y="6167"/>
            <a:chExt cx="5052" cy="602"/>
          </a:xfrm>
          <a:gradFill>
            <a:gsLst>
              <a:gs pos="0">
                <a:srgbClr val="105FC3"/>
              </a:gs>
              <a:gs pos="100000">
                <a:srgbClr val="1F80DD"/>
              </a:gs>
            </a:gsLst>
            <a:lin ang="16680000" scaled="0"/>
          </a:gradFill>
          <a:effectLst/>
        </p:grpSpPr>
        <p:sp>
          <p:nvSpPr>
            <p:cNvPr id="56" name="圆角矩形 55"/>
            <p:cNvSpPr/>
            <p:nvPr>
              <p:custDataLst>
                <p:tags r:id="rId2"/>
              </p:custDataLst>
            </p:nvPr>
          </p:nvSpPr>
          <p:spPr>
            <a:xfrm>
              <a:off x="1038" y="6168"/>
              <a:ext cx="2349" cy="6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rgbClr val="000000">
                  <a:alpha val="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Light" panose="020B0300000000000000" charset="-122"/>
              </a:endParaRPr>
            </a:p>
          </p:txBody>
        </p:sp>
        <p:sp>
          <p:nvSpPr>
            <p:cNvPr id="57" name="文本框 56"/>
            <p:cNvSpPr txBox="1"/>
            <p:nvPr>
              <p:custDataLst>
                <p:tags r:id="rId3"/>
              </p:custDataLst>
            </p:nvPr>
          </p:nvSpPr>
          <p:spPr>
            <a:xfrm>
              <a:off x="1101" y="6231"/>
              <a:ext cx="2223" cy="4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ln w="12700">
                    <a:noFill/>
                  </a:ln>
                  <a:solidFill>
                    <a:srgbClr val="397AF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Light" panose="020B0300000000000000" charset="-122"/>
                  <a:sym typeface="+mn-lt"/>
                </a:rPr>
                <a:t>串讲人：方伟业</a:t>
              </a:r>
            </a:p>
          </p:txBody>
        </p:sp>
        <p:sp>
          <p:nvSpPr>
            <p:cNvPr id="58" name="圆角矩形 57"/>
            <p:cNvSpPr/>
            <p:nvPr>
              <p:custDataLst>
                <p:tags r:id="rId4"/>
              </p:custDataLst>
            </p:nvPr>
          </p:nvSpPr>
          <p:spPr>
            <a:xfrm>
              <a:off x="3741" y="6167"/>
              <a:ext cx="2349" cy="6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rgbClr val="000000">
                  <a:alpha val="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Light" panose="020B0300000000000000" charset="-122"/>
              </a:endParaRPr>
            </a:p>
          </p:txBody>
        </p:sp>
        <p:sp>
          <p:nvSpPr>
            <p:cNvPr id="59" name="文本框 58"/>
            <p:cNvSpPr txBox="1"/>
            <p:nvPr>
              <p:custDataLst>
                <p:tags r:id="rId5"/>
              </p:custDataLst>
            </p:nvPr>
          </p:nvSpPr>
          <p:spPr>
            <a:xfrm>
              <a:off x="3802" y="6230"/>
              <a:ext cx="2227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dirty="0">
                  <a:ln w="12700">
                    <a:noFill/>
                  </a:ln>
                  <a:solidFill>
                    <a:srgbClr val="397AF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时间：</a:t>
              </a:r>
              <a:r>
                <a:rPr lang="en-US" altLang="zh-CN" sz="1600" dirty="0">
                  <a:ln w="12700">
                    <a:noFill/>
                  </a:ln>
                  <a:solidFill>
                    <a:srgbClr val="397AF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2023.10.13</a:t>
              </a:r>
            </a:p>
          </p:txBody>
        </p:sp>
      </p:grpSp>
      <p:sp>
        <p:nvSpPr>
          <p:cNvPr id="74" name="圆角矩形 73"/>
          <p:cNvSpPr/>
          <p:nvPr/>
        </p:nvSpPr>
        <p:spPr>
          <a:xfrm>
            <a:off x="6254790" y="2902585"/>
            <a:ext cx="5344795" cy="8445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166FE">
                  <a:alpha val="0"/>
                </a:srgbClr>
              </a:gs>
              <a:gs pos="100000">
                <a:srgbClr val="FFFFFF"/>
              </a:gs>
            </a:gsLst>
            <a:lin ang="127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任意多边形: 形状 122"/>
          <p:cNvSpPr/>
          <p:nvPr/>
        </p:nvSpPr>
        <p:spPr>
          <a:xfrm rot="16200000">
            <a:off x="4392930" y="499110"/>
            <a:ext cx="494665" cy="945515"/>
          </a:xfrm>
          <a:custGeom>
            <a:avLst/>
            <a:gdLst>
              <a:gd name="connsiteX0" fmla="*/ 44962 w 396229"/>
              <a:gd name="connsiteY0" fmla="*/ 735294 h 757775"/>
              <a:gd name="connsiteX1" fmla="*/ 22481 w 396229"/>
              <a:gd name="connsiteY1" fmla="*/ 757775 h 757775"/>
              <a:gd name="connsiteX2" fmla="*/ 0 w 396229"/>
              <a:gd name="connsiteY2" fmla="*/ 735294 h 757775"/>
              <a:gd name="connsiteX3" fmla="*/ 22481 w 396229"/>
              <a:gd name="connsiteY3" fmla="*/ 712813 h 757775"/>
              <a:gd name="connsiteX4" fmla="*/ 44962 w 396229"/>
              <a:gd name="connsiteY4" fmla="*/ 735294 h 757775"/>
              <a:gd name="connsiteX5" fmla="*/ 44962 w 396229"/>
              <a:gd name="connsiteY5" fmla="*/ 592731 h 757775"/>
              <a:gd name="connsiteX6" fmla="*/ 22481 w 396229"/>
              <a:gd name="connsiteY6" fmla="*/ 615212 h 757775"/>
              <a:gd name="connsiteX7" fmla="*/ 0 w 396229"/>
              <a:gd name="connsiteY7" fmla="*/ 592731 h 757775"/>
              <a:gd name="connsiteX8" fmla="*/ 22481 w 396229"/>
              <a:gd name="connsiteY8" fmla="*/ 570250 h 757775"/>
              <a:gd name="connsiteX9" fmla="*/ 44962 w 396229"/>
              <a:gd name="connsiteY9" fmla="*/ 592731 h 757775"/>
              <a:gd name="connsiteX10" fmla="*/ 44962 w 396229"/>
              <a:gd name="connsiteY10" fmla="*/ 450169 h 757775"/>
              <a:gd name="connsiteX11" fmla="*/ 22481 w 396229"/>
              <a:gd name="connsiteY11" fmla="*/ 472650 h 757775"/>
              <a:gd name="connsiteX12" fmla="*/ 0 w 396229"/>
              <a:gd name="connsiteY12" fmla="*/ 450169 h 757775"/>
              <a:gd name="connsiteX13" fmla="*/ 22481 w 396229"/>
              <a:gd name="connsiteY13" fmla="*/ 427688 h 757775"/>
              <a:gd name="connsiteX14" fmla="*/ 44962 w 396229"/>
              <a:gd name="connsiteY14" fmla="*/ 450169 h 757775"/>
              <a:gd name="connsiteX15" fmla="*/ 44962 w 396229"/>
              <a:gd name="connsiteY15" fmla="*/ 307606 h 757775"/>
              <a:gd name="connsiteX16" fmla="*/ 22481 w 396229"/>
              <a:gd name="connsiteY16" fmla="*/ 330087 h 757775"/>
              <a:gd name="connsiteX17" fmla="*/ 0 w 396229"/>
              <a:gd name="connsiteY17" fmla="*/ 307606 h 757775"/>
              <a:gd name="connsiteX18" fmla="*/ 22481 w 396229"/>
              <a:gd name="connsiteY18" fmla="*/ 285125 h 757775"/>
              <a:gd name="connsiteX19" fmla="*/ 44962 w 396229"/>
              <a:gd name="connsiteY19" fmla="*/ 307606 h 757775"/>
              <a:gd name="connsiteX20" fmla="*/ 44962 w 396229"/>
              <a:gd name="connsiteY20" fmla="*/ 165044 h 757775"/>
              <a:gd name="connsiteX21" fmla="*/ 22481 w 396229"/>
              <a:gd name="connsiteY21" fmla="*/ 187525 h 757775"/>
              <a:gd name="connsiteX22" fmla="*/ 0 w 396229"/>
              <a:gd name="connsiteY22" fmla="*/ 165044 h 757775"/>
              <a:gd name="connsiteX23" fmla="*/ 22481 w 396229"/>
              <a:gd name="connsiteY23" fmla="*/ 142563 h 757775"/>
              <a:gd name="connsiteX24" fmla="*/ 44962 w 396229"/>
              <a:gd name="connsiteY24" fmla="*/ 165044 h 757775"/>
              <a:gd name="connsiteX25" fmla="*/ 44962 w 396229"/>
              <a:gd name="connsiteY25" fmla="*/ 22481 h 757775"/>
              <a:gd name="connsiteX26" fmla="*/ 22481 w 396229"/>
              <a:gd name="connsiteY26" fmla="*/ 44962 h 757775"/>
              <a:gd name="connsiteX27" fmla="*/ 0 w 396229"/>
              <a:gd name="connsiteY27" fmla="*/ 22481 h 757775"/>
              <a:gd name="connsiteX28" fmla="*/ 22481 w 396229"/>
              <a:gd name="connsiteY28" fmla="*/ 0 h 757775"/>
              <a:gd name="connsiteX29" fmla="*/ 44962 w 396229"/>
              <a:gd name="connsiteY29" fmla="*/ 22481 h 757775"/>
              <a:gd name="connsiteX30" fmla="*/ 162051 w 396229"/>
              <a:gd name="connsiteY30" fmla="*/ 735294 h 757775"/>
              <a:gd name="connsiteX31" fmla="*/ 139570 w 396229"/>
              <a:gd name="connsiteY31" fmla="*/ 757775 h 757775"/>
              <a:gd name="connsiteX32" fmla="*/ 117089 w 396229"/>
              <a:gd name="connsiteY32" fmla="*/ 735294 h 757775"/>
              <a:gd name="connsiteX33" fmla="*/ 139570 w 396229"/>
              <a:gd name="connsiteY33" fmla="*/ 712813 h 757775"/>
              <a:gd name="connsiteX34" fmla="*/ 162051 w 396229"/>
              <a:gd name="connsiteY34" fmla="*/ 735294 h 757775"/>
              <a:gd name="connsiteX35" fmla="*/ 162051 w 396229"/>
              <a:gd name="connsiteY35" fmla="*/ 592731 h 757775"/>
              <a:gd name="connsiteX36" fmla="*/ 139570 w 396229"/>
              <a:gd name="connsiteY36" fmla="*/ 615212 h 757775"/>
              <a:gd name="connsiteX37" fmla="*/ 117089 w 396229"/>
              <a:gd name="connsiteY37" fmla="*/ 592731 h 757775"/>
              <a:gd name="connsiteX38" fmla="*/ 139570 w 396229"/>
              <a:gd name="connsiteY38" fmla="*/ 570250 h 757775"/>
              <a:gd name="connsiteX39" fmla="*/ 162051 w 396229"/>
              <a:gd name="connsiteY39" fmla="*/ 592731 h 757775"/>
              <a:gd name="connsiteX40" fmla="*/ 162051 w 396229"/>
              <a:gd name="connsiteY40" fmla="*/ 450169 h 757775"/>
              <a:gd name="connsiteX41" fmla="*/ 139570 w 396229"/>
              <a:gd name="connsiteY41" fmla="*/ 472650 h 757775"/>
              <a:gd name="connsiteX42" fmla="*/ 117089 w 396229"/>
              <a:gd name="connsiteY42" fmla="*/ 450169 h 757775"/>
              <a:gd name="connsiteX43" fmla="*/ 139570 w 396229"/>
              <a:gd name="connsiteY43" fmla="*/ 427688 h 757775"/>
              <a:gd name="connsiteX44" fmla="*/ 162051 w 396229"/>
              <a:gd name="connsiteY44" fmla="*/ 450169 h 757775"/>
              <a:gd name="connsiteX45" fmla="*/ 162051 w 396229"/>
              <a:gd name="connsiteY45" fmla="*/ 307606 h 757775"/>
              <a:gd name="connsiteX46" fmla="*/ 139570 w 396229"/>
              <a:gd name="connsiteY46" fmla="*/ 330087 h 757775"/>
              <a:gd name="connsiteX47" fmla="*/ 117089 w 396229"/>
              <a:gd name="connsiteY47" fmla="*/ 307606 h 757775"/>
              <a:gd name="connsiteX48" fmla="*/ 139570 w 396229"/>
              <a:gd name="connsiteY48" fmla="*/ 285125 h 757775"/>
              <a:gd name="connsiteX49" fmla="*/ 162051 w 396229"/>
              <a:gd name="connsiteY49" fmla="*/ 307606 h 757775"/>
              <a:gd name="connsiteX50" fmla="*/ 162051 w 396229"/>
              <a:gd name="connsiteY50" fmla="*/ 165044 h 757775"/>
              <a:gd name="connsiteX51" fmla="*/ 139570 w 396229"/>
              <a:gd name="connsiteY51" fmla="*/ 187525 h 757775"/>
              <a:gd name="connsiteX52" fmla="*/ 117089 w 396229"/>
              <a:gd name="connsiteY52" fmla="*/ 165044 h 757775"/>
              <a:gd name="connsiteX53" fmla="*/ 139570 w 396229"/>
              <a:gd name="connsiteY53" fmla="*/ 142563 h 757775"/>
              <a:gd name="connsiteX54" fmla="*/ 162051 w 396229"/>
              <a:gd name="connsiteY54" fmla="*/ 165044 h 757775"/>
              <a:gd name="connsiteX55" fmla="*/ 162051 w 396229"/>
              <a:gd name="connsiteY55" fmla="*/ 22481 h 757775"/>
              <a:gd name="connsiteX56" fmla="*/ 139570 w 396229"/>
              <a:gd name="connsiteY56" fmla="*/ 44962 h 757775"/>
              <a:gd name="connsiteX57" fmla="*/ 117089 w 396229"/>
              <a:gd name="connsiteY57" fmla="*/ 22481 h 757775"/>
              <a:gd name="connsiteX58" fmla="*/ 139570 w 396229"/>
              <a:gd name="connsiteY58" fmla="*/ 0 h 757775"/>
              <a:gd name="connsiteX59" fmla="*/ 162051 w 396229"/>
              <a:gd name="connsiteY59" fmla="*/ 22481 h 757775"/>
              <a:gd name="connsiteX60" fmla="*/ 279140 w 396229"/>
              <a:gd name="connsiteY60" fmla="*/ 735294 h 757775"/>
              <a:gd name="connsiteX61" fmla="*/ 256659 w 396229"/>
              <a:gd name="connsiteY61" fmla="*/ 757775 h 757775"/>
              <a:gd name="connsiteX62" fmla="*/ 234178 w 396229"/>
              <a:gd name="connsiteY62" fmla="*/ 735294 h 757775"/>
              <a:gd name="connsiteX63" fmla="*/ 256659 w 396229"/>
              <a:gd name="connsiteY63" fmla="*/ 712813 h 757775"/>
              <a:gd name="connsiteX64" fmla="*/ 279140 w 396229"/>
              <a:gd name="connsiteY64" fmla="*/ 735294 h 757775"/>
              <a:gd name="connsiteX65" fmla="*/ 279140 w 396229"/>
              <a:gd name="connsiteY65" fmla="*/ 592731 h 757775"/>
              <a:gd name="connsiteX66" fmla="*/ 256659 w 396229"/>
              <a:gd name="connsiteY66" fmla="*/ 615212 h 757775"/>
              <a:gd name="connsiteX67" fmla="*/ 234178 w 396229"/>
              <a:gd name="connsiteY67" fmla="*/ 592731 h 757775"/>
              <a:gd name="connsiteX68" fmla="*/ 256659 w 396229"/>
              <a:gd name="connsiteY68" fmla="*/ 570250 h 757775"/>
              <a:gd name="connsiteX69" fmla="*/ 279140 w 396229"/>
              <a:gd name="connsiteY69" fmla="*/ 592731 h 757775"/>
              <a:gd name="connsiteX70" fmla="*/ 279140 w 396229"/>
              <a:gd name="connsiteY70" fmla="*/ 450169 h 757775"/>
              <a:gd name="connsiteX71" fmla="*/ 256659 w 396229"/>
              <a:gd name="connsiteY71" fmla="*/ 472650 h 757775"/>
              <a:gd name="connsiteX72" fmla="*/ 234178 w 396229"/>
              <a:gd name="connsiteY72" fmla="*/ 450169 h 757775"/>
              <a:gd name="connsiteX73" fmla="*/ 256659 w 396229"/>
              <a:gd name="connsiteY73" fmla="*/ 427688 h 757775"/>
              <a:gd name="connsiteX74" fmla="*/ 279140 w 396229"/>
              <a:gd name="connsiteY74" fmla="*/ 450169 h 757775"/>
              <a:gd name="connsiteX75" fmla="*/ 279140 w 396229"/>
              <a:gd name="connsiteY75" fmla="*/ 307606 h 757775"/>
              <a:gd name="connsiteX76" fmla="*/ 256659 w 396229"/>
              <a:gd name="connsiteY76" fmla="*/ 330087 h 757775"/>
              <a:gd name="connsiteX77" fmla="*/ 234178 w 396229"/>
              <a:gd name="connsiteY77" fmla="*/ 307606 h 757775"/>
              <a:gd name="connsiteX78" fmla="*/ 256659 w 396229"/>
              <a:gd name="connsiteY78" fmla="*/ 285125 h 757775"/>
              <a:gd name="connsiteX79" fmla="*/ 279140 w 396229"/>
              <a:gd name="connsiteY79" fmla="*/ 307606 h 757775"/>
              <a:gd name="connsiteX80" fmla="*/ 279140 w 396229"/>
              <a:gd name="connsiteY80" fmla="*/ 165044 h 757775"/>
              <a:gd name="connsiteX81" fmla="*/ 256659 w 396229"/>
              <a:gd name="connsiteY81" fmla="*/ 187525 h 757775"/>
              <a:gd name="connsiteX82" fmla="*/ 234178 w 396229"/>
              <a:gd name="connsiteY82" fmla="*/ 165044 h 757775"/>
              <a:gd name="connsiteX83" fmla="*/ 256659 w 396229"/>
              <a:gd name="connsiteY83" fmla="*/ 142563 h 757775"/>
              <a:gd name="connsiteX84" fmla="*/ 279140 w 396229"/>
              <a:gd name="connsiteY84" fmla="*/ 165044 h 757775"/>
              <a:gd name="connsiteX85" fmla="*/ 279140 w 396229"/>
              <a:gd name="connsiteY85" fmla="*/ 22481 h 757775"/>
              <a:gd name="connsiteX86" fmla="*/ 256659 w 396229"/>
              <a:gd name="connsiteY86" fmla="*/ 44962 h 757775"/>
              <a:gd name="connsiteX87" fmla="*/ 234178 w 396229"/>
              <a:gd name="connsiteY87" fmla="*/ 22481 h 757775"/>
              <a:gd name="connsiteX88" fmla="*/ 256659 w 396229"/>
              <a:gd name="connsiteY88" fmla="*/ 0 h 757775"/>
              <a:gd name="connsiteX89" fmla="*/ 279140 w 396229"/>
              <a:gd name="connsiteY89" fmla="*/ 22481 h 757775"/>
              <a:gd name="connsiteX90" fmla="*/ 396229 w 396229"/>
              <a:gd name="connsiteY90" fmla="*/ 735294 h 757775"/>
              <a:gd name="connsiteX91" fmla="*/ 373748 w 396229"/>
              <a:gd name="connsiteY91" fmla="*/ 757775 h 757775"/>
              <a:gd name="connsiteX92" fmla="*/ 351267 w 396229"/>
              <a:gd name="connsiteY92" fmla="*/ 735294 h 757775"/>
              <a:gd name="connsiteX93" fmla="*/ 373748 w 396229"/>
              <a:gd name="connsiteY93" fmla="*/ 712813 h 757775"/>
              <a:gd name="connsiteX94" fmla="*/ 396229 w 396229"/>
              <a:gd name="connsiteY94" fmla="*/ 735294 h 757775"/>
              <a:gd name="connsiteX95" fmla="*/ 396229 w 396229"/>
              <a:gd name="connsiteY95" fmla="*/ 592731 h 757775"/>
              <a:gd name="connsiteX96" fmla="*/ 373748 w 396229"/>
              <a:gd name="connsiteY96" fmla="*/ 615212 h 757775"/>
              <a:gd name="connsiteX97" fmla="*/ 351267 w 396229"/>
              <a:gd name="connsiteY97" fmla="*/ 592731 h 757775"/>
              <a:gd name="connsiteX98" fmla="*/ 373748 w 396229"/>
              <a:gd name="connsiteY98" fmla="*/ 570250 h 757775"/>
              <a:gd name="connsiteX99" fmla="*/ 396229 w 396229"/>
              <a:gd name="connsiteY99" fmla="*/ 592731 h 757775"/>
              <a:gd name="connsiteX100" fmla="*/ 396229 w 396229"/>
              <a:gd name="connsiteY100" fmla="*/ 450169 h 757775"/>
              <a:gd name="connsiteX101" fmla="*/ 373748 w 396229"/>
              <a:gd name="connsiteY101" fmla="*/ 472650 h 757775"/>
              <a:gd name="connsiteX102" fmla="*/ 351267 w 396229"/>
              <a:gd name="connsiteY102" fmla="*/ 450169 h 757775"/>
              <a:gd name="connsiteX103" fmla="*/ 373748 w 396229"/>
              <a:gd name="connsiteY103" fmla="*/ 427688 h 757775"/>
              <a:gd name="connsiteX104" fmla="*/ 396229 w 396229"/>
              <a:gd name="connsiteY104" fmla="*/ 450169 h 757775"/>
              <a:gd name="connsiteX105" fmla="*/ 396229 w 396229"/>
              <a:gd name="connsiteY105" fmla="*/ 307606 h 757775"/>
              <a:gd name="connsiteX106" fmla="*/ 373748 w 396229"/>
              <a:gd name="connsiteY106" fmla="*/ 330087 h 757775"/>
              <a:gd name="connsiteX107" fmla="*/ 351267 w 396229"/>
              <a:gd name="connsiteY107" fmla="*/ 307606 h 757775"/>
              <a:gd name="connsiteX108" fmla="*/ 373748 w 396229"/>
              <a:gd name="connsiteY108" fmla="*/ 285125 h 757775"/>
              <a:gd name="connsiteX109" fmla="*/ 396229 w 396229"/>
              <a:gd name="connsiteY109" fmla="*/ 307606 h 757775"/>
              <a:gd name="connsiteX110" fmla="*/ 396229 w 396229"/>
              <a:gd name="connsiteY110" fmla="*/ 165044 h 757775"/>
              <a:gd name="connsiteX111" fmla="*/ 373748 w 396229"/>
              <a:gd name="connsiteY111" fmla="*/ 187525 h 757775"/>
              <a:gd name="connsiteX112" fmla="*/ 351267 w 396229"/>
              <a:gd name="connsiteY112" fmla="*/ 165044 h 757775"/>
              <a:gd name="connsiteX113" fmla="*/ 373748 w 396229"/>
              <a:gd name="connsiteY113" fmla="*/ 142563 h 757775"/>
              <a:gd name="connsiteX114" fmla="*/ 396229 w 396229"/>
              <a:gd name="connsiteY114" fmla="*/ 165044 h 757775"/>
              <a:gd name="connsiteX115" fmla="*/ 396229 w 396229"/>
              <a:gd name="connsiteY115" fmla="*/ 22481 h 757775"/>
              <a:gd name="connsiteX116" fmla="*/ 373748 w 396229"/>
              <a:gd name="connsiteY116" fmla="*/ 44962 h 757775"/>
              <a:gd name="connsiteX117" fmla="*/ 351267 w 396229"/>
              <a:gd name="connsiteY117" fmla="*/ 22481 h 757775"/>
              <a:gd name="connsiteX118" fmla="*/ 373748 w 396229"/>
              <a:gd name="connsiteY118" fmla="*/ 0 h 757775"/>
              <a:gd name="connsiteX119" fmla="*/ 396229 w 396229"/>
              <a:gd name="connsiteY119" fmla="*/ 22481 h 757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96229" h="757775">
                <a:moveTo>
                  <a:pt x="44962" y="735294"/>
                </a:moveTo>
                <a:cubicBezTo>
                  <a:pt x="44962" y="747710"/>
                  <a:pt x="34897" y="757775"/>
                  <a:pt x="22481" y="757775"/>
                </a:cubicBezTo>
                <a:cubicBezTo>
                  <a:pt x="10065" y="757775"/>
                  <a:pt x="0" y="747710"/>
                  <a:pt x="0" y="735294"/>
                </a:cubicBezTo>
                <a:cubicBezTo>
                  <a:pt x="0" y="722878"/>
                  <a:pt x="10065" y="712813"/>
                  <a:pt x="22481" y="712813"/>
                </a:cubicBezTo>
                <a:cubicBezTo>
                  <a:pt x="34897" y="712813"/>
                  <a:pt x="44962" y="722878"/>
                  <a:pt x="44962" y="735294"/>
                </a:cubicBezTo>
                <a:close/>
                <a:moveTo>
                  <a:pt x="44962" y="592731"/>
                </a:moveTo>
                <a:cubicBezTo>
                  <a:pt x="44962" y="605147"/>
                  <a:pt x="34897" y="615212"/>
                  <a:pt x="22481" y="615212"/>
                </a:cubicBezTo>
                <a:cubicBezTo>
                  <a:pt x="10065" y="615212"/>
                  <a:pt x="0" y="605147"/>
                  <a:pt x="0" y="592731"/>
                </a:cubicBezTo>
                <a:cubicBezTo>
                  <a:pt x="0" y="580315"/>
                  <a:pt x="10065" y="570250"/>
                  <a:pt x="22481" y="570250"/>
                </a:cubicBezTo>
                <a:cubicBezTo>
                  <a:pt x="34897" y="570250"/>
                  <a:pt x="44962" y="580315"/>
                  <a:pt x="44962" y="592731"/>
                </a:cubicBezTo>
                <a:close/>
                <a:moveTo>
                  <a:pt x="44962" y="450169"/>
                </a:moveTo>
                <a:cubicBezTo>
                  <a:pt x="44962" y="462585"/>
                  <a:pt x="34897" y="472650"/>
                  <a:pt x="22481" y="472650"/>
                </a:cubicBezTo>
                <a:cubicBezTo>
                  <a:pt x="10065" y="472650"/>
                  <a:pt x="0" y="462585"/>
                  <a:pt x="0" y="450169"/>
                </a:cubicBezTo>
                <a:cubicBezTo>
                  <a:pt x="0" y="437753"/>
                  <a:pt x="10065" y="427688"/>
                  <a:pt x="22481" y="427688"/>
                </a:cubicBezTo>
                <a:cubicBezTo>
                  <a:pt x="34897" y="427688"/>
                  <a:pt x="44962" y="437753"/>
                  <a:pt x="44962" y="450169"/>
                </a:cubicBezTo>
                <a:close/>
                <a:moveTo>
                  <a:pt x="44962" y="307606"/>
                </a:moveTo>
                <a:cubicBezTo>
                  <a:pt x="44962" y="320022"/>
                  <a:pt x="34897" y="330087"/>
                  <a:pt x="22481" y="330087"/>
                </a:cubicBezTo>
                <a:cubicBezTo>
                  <a:pt x="10065" y="330087"/>
                  <a:pt x="0" y="320022"/>
                  <a:pt x="0" y="307606"/>
                </a:cubicBezTo>
                <a:cubicBezTo>
                  <a:pt x="0" y="295190"/>
                  <a:pt x="10065" y="285125"/>
                  <a:pt x="22481" y="285125"/>
                </a:cubicBezTo>
                <a:cubicBezTo>
                  <a:pt x="34897" y="285125"/>
                  <a:pt x="44962" y="295190"/>
                  <a:pt x="44962" y="307606"/>
                </a:cubicBezTo>
                <a:close/>
                <a:moveTo>
                  <a:pt x="44962" y="165044"/>
                </a:moveTo>
                <a:cubicBezTo>
                  <a:pt x="44962" y="177460"/>
                  <a:pt x="34897" y="187525"/>
                  <a:pt x="22481" y="187525"/>
                </a:cubicBezTo>
                <a:cubicBezTo>
                  <a:pt x="10065" y="187525"/>
                  <a:pt x="0" y="177460"/>
                  <a:pt x="0" y="165044"/>
                </a:cubicBezTo>
                <a:cubicBezTo>
                  <a:pt x="0" y="152628"/>
                  <a:pt x="10065" y="142563"/>
                  <a:pt x="22481" y="142563"/>
                </a:cubicBezTo>
                <a:cubicBezTo>
                  <a:pt x="34897" y="142563"/>
                  <a:pt x="44962" y="152628"/>
                  <a:pt x="44962" y="165044"/>
                </a:cubicBezTo>
                <a:close/>
                <a:moveTo>
                  <a:pt x="44962" y="22481"/>
                </a:moveTo>
                <a:cubicBezTo>
                  <a:pt x="44962" y="34897"/>
                  <a:pt x="34897" y="44962"/>
                  <a:pt x="22481" y="44962"/>
                </a:cubicBezTo>
                <a:cubicBezTo>
                  <a:pt x="10065" y="44962"/>
                  <a:pt x="0" y="34897"/>
                  <a:pt x="0" y="22481"/>
                </a:cubicBezTo>
                <a:cubicBezTo>
                  <a:pt x="0" y="10065"/>
                  <a:pt x="10065" y="0"/>
                  <a:pt x="22481" y="0"/>
                </a:cubicBezTo>
                <a:cubicBezTo>
                  <a:pt x="34897" y="0"/>
                  <a:pt x="44962" y="10065"/>
                  <a:pt x="44962" y="22481"/>
                </a:cubicBezTo>
                <a:close/>
                <a:moveTo>
                  <a:pt x="162051" y="735294"/>
                </a:moveTo>
                <a:cubicBezTo>
                  <a:pt x="162051" y="747710"/>
                  <a:pt x="151986" y="757775"/>
                  <a:pt x="139570" y="757775"/>
                </a:cubicBezTo>
                <a:cubicBezTo>
                  <a:pt x="127154" y="757775"/>
                  <a:pt x="117089" y="747710"/>
                  <a:pt x="117089" y="735294"/>
                </a:cubicBezTo>
                <a:cubicBezTo>
                  <a:pt x="117089" y="722878"/>
                  <a:pt x="127154" y="712813"/>
                  <a:pt x="139570" y="712813"/>
                </a:cubicBezTo>
                <a:cubicBezTo>
                  <a:pt x="151986" y="712813"/>
                  <a:pt x="162051" y="722878"/>
                  <a:pt x="162051" y="735294"/>
                </a:cubicBezTo>
                <a:close/>
                <a:moveTo>
                  <a:pt x="162051" y="592731"/>
                </a:moveTo>
                <a:cubicBezTo>
                  <a:pt x="162051" y="605147"/>
                  <a:pt x="151986" y="615212"/>
                  <a:pt x="139570" y="615212"/>
                </a:cubicBezTo>
                <a:cubicBezTo>
                  <a:pt x="127154" y="615212"/>
                  <a:pt x="117089" y="605147"/>
                  <a:pt x="117089" y="592731"/>
                </a:cubicBezTo>
                <a:cubicBezTo>
                  <a:pt x="117089" y="580315"/>
                  <a:pt x="127154" y="570250"/>
                  <a:pt x="139570" y="570250"/>
                </a:cubicBezTo>
                <a:cubicBezTo>
                  <a:pt x="151986" y="570250"/>
                  <a:pt x="162051" y="580315"/>
                  <a:pt x="162051" y="592731"/>
                </a:cubicBezTo>
                <a:close/>
                <a:moveTo>
                  <a:pt x="162051" y="450169"/>
                </a:moveTo>
                <a:cubicBezTo>
                  <a:pt x="162051" y="462585"/>
                  <a:pt x="151986" y="472650"/>
                  <a:pt x="139570" y="472650"/>
                </a:cubicBezTo>
                <a:cubicBezTo>
                  <a:pt x="127154" y="472650"/>
                  <a:pt x="117089" y="462585"/>
                  <a:pt x="117089" y="450169"/>
                </a:cubicBezTo>
                <a:cubicBezTo>
                  <a:pt x="117089" y="437753"/>
                  <a:pt x="127154" y="427688"/>
                  <a:pt x="139570" y="427688"/>
                </a:cubicBezTo>
                <a:cubicBezTo>
                  <a:pt x="151986" y="427688"/>
                  <a:pt x="162051" y="437753"/>
                  <a:pt x="162051" y="450169"/>
                </a:cubicBezTo>
                <a:close/>
                <a:moveTo>
                  <a:pt x="162051" y="307606"/>
                </a:moveTo>
                <a:cubicBezTo>
                  <a:pt x="162051" y="320022"/>
                  <a:pt x="151986" y="330087"/>
                  <a:pt x="139570" y="330087"/>
                </a:cubicBezTo>
                <a:cubicBezTo>
                  <a:pt x="127154" y="330087"/>
                  <a:pt x="117089" y="320022"/>
                  <a:pt x="117089" y="307606"/>
                </a:cubicBezTo>
                <a:cubicBezTo>
                  <a:pt x="117089" y="295190"/>
                  <a:pt x="127154" y="285125"/>
                  <a:pt x="139570" y="285125"/>
                </a:cubicBezTo>
                <a:cubicBezTo>
                  <a:pt x="151986" y="285125"/>
                  <a:pt x="162051" y="295190"/>
                  <a:pt x="162051" y="307606"/>
                </a:cubicBezTo>
                <a:close/>
                <a:moveTo>
                  <a:pt x="162051" y="165044"/>
                </a:moveTo>
                <a:cubicBezTo>
                  <a:pt x="162051" y="177460"/>
                  <a:pt x="151986" y="187525"/>
                  <a:pt x="139570" y="187525"/>
                </a:cubicBezTo>
                <a:cubicBezTo>
                  <a:pt x="127154" y="187525"/>
                  <a:pt x="117089" y="177460"/>
                  <a:pt x="117089" y="165044"/>
                </a:cubicBezTo>
                <a:cubicBezTo>
                  <a:pt x="117089" y="152628"/>
                  <a:pt x="127154" y="142563"/>
                  <a:pt x="139570" y="142563"/>
                </a:cubicBezTo>
                <a:cubicBezTo>
                  <a:pt x="151986" y="142563"/>
                  <a:pt x="162051" y="152628"/>
                  <a:pt x="162051" y="165044"/>
                </a:cubicBezTo>
                <a:close/>
                <a:moveTo>
                  <a:pt x="162051" y="22481"/>
                </a:moveTo>
                <a:cubicBezTo>
                  <a:pt x="162051" y="34897"/>
                  <a:pt x="151986" y="44962"/>
                  <a:pt x="139570" y="44962"/>
                </a:cubicBezTo>
                <a:cubicBezTo>
                  <a:pt x="127154" y="44962"/>
                  <a:pt x="117089" y="34897"/>
                  <a:pt x="117089" y="22481"/>
                </a:cubicBezTo>
                <a:cubicBezTo>
                  <a:pt x="117089" y="10065"/>
                  <a:pt x="127154" y="0"/>
                  <a:pt x="139570" y="0"/>
                </a:cubicBezTo>
                <a:cubicBezTo>
                  <a:pt x="151986" y="0"/>
                  <a:pt x="162051" y="10065"/>
                  <a:pt x="162051" y="22481"/>
                </a:cubicBezTo>
                <a:close/>
                <a:moveTo>
                  <a:pt x="279140" y="735294"/>
                </a:moveTo>
                <a:cubicBezTo>
                  <a:pt x="279140" y="747710"/>
                  <a:pt x="269075" y="757775"/>
                  <a:pt x="256659" y="757775"/>
                </a:cubicBezTo>
                <a:cubicBezTo>
                  <a:pt x="244243" y="757775"/>
                  <a:pt x="234178" y="747710"/>
                  <a:pt x="234178" y="735294"/>
                </a:cubicBezTo>
                <a:cubicBezTo>
                  <a:pt x="234178" y="722878"/>
                  <a:pt x="244243" y="712813"/>
                  <a:pt x="256659" y="712813"/>
                </a:cubicBezTo>
                <a:cubicBezTo>
                  <a:pt x="269075" y="712813"/>
                  <a:pt x="279140" y="722878"/>
                  <a:pt x="279140" y="735294"/>
                </a:cubicBezTo>
                <a:close/>
                <a:moveTo>
                  <a:pt x="279140" y="592731"/>
                </a:moveTo>
                <a:cubicBezTo>
                  <a:pt x="279140" y="605147"/>
                  <a:pt x="269075" y="615212"/>
                  <a:pt x="256659" y="615212"/>
                </a:cubicBezTo>
                <a:cubicBezTo>
                  <a:pt x="244243" y="615212"/>
                  <a:pt x="234178" y="605147"/>
                  <a:pt x="234178" y="592731"/>
                </a:cubicBezTo>
                <a:cubicBezTo>
                  <a:pt x="234178" y="580315"/>
                  <a:pt x="244243" y="570250"/>
                  <a:pt x="256659" y="570250"/>
                </a:cubicBezTo>
                <a:cubicBezTo>
                  <a:pt x="269075" y="570250"/>
                  <a:pt x="279140" y="580315"/>
                  <a:pt x="279140" y="592731"/>
                </a:cubicBezTo>
                <a:close/>
                <a:moveTo>
                  <a:pt x="279140" y="450169"/>
                </a:moveTo>
                <a:cubicBezTo>
                  <a:pt x="279140" y="462585"/>
                  <a:pt x="269075" y="472650"/>
                  <a:pt x="256659" y="472650"/>
                </a:cubicBezTo>
                <a:cubicBezTo>
                  <a:pt x="244243" y="472650"/>
                  <a:pt x="234178" y="462585"/>
                  <a:pt x="234178" y="450169"/>
                </a:cubicBezTo>
                <a:cubicBezTo>
                  <a:pt x="234178" y="437753"/>
                  <a:pt x="244243" y="427688"/>
                  <a:pt x="256659" y="427688"/>
                </a:cubicBezTo>
                <a:cubicBezTo>
                  <a:pt x="269075" y="427688"/>
                  <a:pt x="279140" y="437753"/>
                  <a:pt x="279140" y="450169"/>
                </a:cubicBezTo>
                <a:close/>
                <a:moveTo>
                  <a:pt x="279140" y="307606"/>
                </a:moveTo>
                <a:cubicBezTo>
                  <a:pt x="279140" y="320022"/>
                  <a:pt x="269075" y="330087"/>
                  <a:pt x="256659" y="330087"/>
                </a:cubicBezTo>
                <a:cubicBezTo>
                  <a:pt x="244243" y="330087"/>
                  <a:pt x="234178" y="320022"/>
                  <a:pt x="234178" y="307606"/>
                </a:cubicBezTo>
                <a:cubicBezTo>
                  <a:pt x="234178" y="295190"/>
                  <a:pt x="244243" y="285125"/>
                  <a:pt x="256659" y="285125"/>
                </a:cubicBezTo>
                <a:cubicBezTo>
                  <a:pt x="269075" y="285125"/>
                  <a:pt x="279140" y="295190"/>
                  <a:pt x="279140" y="307606"/>
                </a:cubicBezTo>
                <a:close/>
                <a:moveTo>
                  <a:pt x="279140" y="165044"/>
                </a:moveTo>
                <a:cubicBezTo>
                  <a:pt x="279140" y="177460"/>
                  <a:pt x="269075" y="187525"/>
                  <a:pt x="256659" y="187525"/>
                </a:cubicBezTo>
                <a:cubicBezTo>
                  <a:pt x="244243" y="187525"/>
                  <a:pt x="234178" y="177460"/>
                  <a:pt x="234178" y="165044"/>
                </a:cubicBezTo>
                <a:cubicBezTo>
                  <a:pt x="234178" y="152628"/>
                  <a:pt x="244243" y="142563"/>
                  <a:pt x="256659" y="142563"/>
                </a:cubicBezTo>
                <a:cubicBezTo>
                  <a:pt x="269075" y="142563"/>
                  <a:pt x="279140" y="152628"/>
                  <a:pt x="279140" y="165044"/>
                </a:cubicBezTo>
                <a:close/>
                <a:moveTo>
                  <a:pt x="279140" y="22481"/>
                </a:moveTo>
                <a:cubicBezTo>
                  <a:pt x="279140" y="34897"/>
                  <a:pt x="269075" y="44962"/>
                  <a:pt x="256659" y="44962"/>
                </a:cubicBezTo>
                <a:cubicBezTo>
                  <a:pt x="244243" y="44962"/>
                  <a:pt x="234178" y="34897"/>
                  <a:pt x="234178" y="22481"/>
                </a:cubicBezTo>
                <a:cubicBezTo>
                  <a:pt x="234178" y="10065"/>
                  <a:pt x="244243" y="0"/>
                  <a:pt x="256659" y="0"/>
                </a:cubicBezTo>
                <a:cubicBezTo>
                  <a:pt x="269075" y="0"/>
                  <a:pt x="279140" y="10065"/>
                  <a:pt x="279140" y="22481"/>
                </a:cubicBezTo>
                <a:close/>
                <a:moveTo>
                  <a:pt x="396229" y="735294"/>
                </a:moveTo>
                <a:cubicBezTo>
                  <a:pt x="396229" y="747710"/>
                  <a:pt x="386164" y="757775"/>
                  <a:pt x="373748" y="757775"/>
                </a:cubicBezTo>
                <a:cubicBezTo>
                  <a:pt x="361332" y="757775"/>
                  <a:pt x="351267" y="747710"/>
                  <a:pt x="351267" y="735294"/>
                </a:cubicBezTo>
                <a:cubicBezTo>
                  <a:pt x="351267" y="722878"/>
                  <a:pt x="361332" y="712813"/>
                  <a:pt x="373748" y="712813"/>
                </a:cubicBezTo>
                <a:cubicBezTo>
                  <a:pt x="386164" y="712813"/>
                  <a:pt x="396229" y="722878"/>
                  <a:pt x="396229" y="735294"/>
                </a:cubicBezTo>
                <a:close/>
                <a:moveTo>
                  <a:pt x="396229" y="592731"/>
                </a:moveTo>
                <a:cubicBezTo>
                  <a:pt x="396229" y="605147"/>
                  <a:pt x="386164" y="615212"/>
                  <a:pt x="373748" y="615212"/>
                </a:cubicBezTo>
                <a:cubicBezTo>
                  <a:pt x="361332" y="615212"/>
                  <a:pt x="351267" y="605147"/>
                  <a:pt x="351267" y="592731"/>
                </a:cubicBezTo>
                <a:cubicBezTo>
                  <a:pt x="351267" y="580315"/>
                  <a:pt x="361332" y="570250"/>
                  <a:pt x="373748" y="570250"/>
                </a:cubicBezTo>
                <a:cubicBezTo>
                  <a:pt x="386164" y="570250"/>
                  <a:pt x="396229" y="580315"/>
                  <a:pt x="396229" y="592731"/>
                </a:cubicBezTo>
                <a:close/>
                <a:moveTo>
                  <a:pt x="396229" y="450169"/>
                </a:moveTo>
                <a:cubicBezTo>
                  <a:pt x="396229" y="462585"/>
                  <a:pt x="386164" y="472650"/>
                  <a:pt x="373748" y="472650"/>
                </a:cubicBezTo>
                <a:cubicBezTo>
                  <a:pt x="361332" y="472650"/>
                  <a:pt x="351267" y="462585"/>
                  <a:pt x="351267" y="450169"/>
                </a:cubicBezTo>
                <a:cubicBezTo>
                  <a:pt x="351267" y="437753"/>
                  <a:pt x="361332" y="427688"/>
                  <a:pt x="373748" y="427688"/>
                </a:cubicBezTo>
                <a:cubicBezTo>
                  <a:pt x="386164" y="427688"/>
                  <a:pt x="396229" y="437753"/>
                  <a:pt x="396229" y="450169"/>
                </a:cubicBezTo>
                <a:close/>
                <a:moveTo>
                  <a:pt x="396229" y="307606"/>
                </a:moveTo>
                <a:cubicBezTo>
                  <a:pt x="396229" y="320022"/>
                  <a:pt x="386164" y="330087"/>
                  <a:pt x="373748" y="330087"/>
                </a:cubicBezTo>
                <a:cubicBezTo>
                  <a:pt x="361332" y="330087"/>
                  <a:pt x="351267" y="320022"/>
                  <a:pt x="351267" y="307606"/>
                </a:cubicBezTo>
                <a:cubicBezTo>
                  <a:pt x="351267" y="295190"/>
                  <a:pt x="361332" y="285125"/>
                  <a:pt x="373748" y="285125"/>
                </a:cubicBezTo>
                <a:cubicBezTo>
                  <a:pt x="386164" y="285125"/>
                  <a:pt x="396229" y="295190"/>
                  <a:pt x="396229" y="307606"/>
                </a:cubicBezTo>
                <a:close/>
                <a:moveTo>
                  <a:pt x="396229" y="165044"/>
                </a:moveTo>
                <a:cubicBezTo>
                  <a:pt x="396229" y="177460"/>
                  <a:pt x="386164" y="187525"/>
                  <a:pt x="373748" y="187525"/>
                </a:cubicBezTo>
                <a:cubicBezTo>
                  <a:pt x="361332" y="187525"/>
                  <a:pt x="351267" y="177460"/>
                  <a:pt x="351267" y="165044"/>
                </a:cubicBezTo>
                <a:cubicBezTo>
                  <a:pt x="351267" y="152628"/>
                  <a:pt x="361332" y="142563"/>
                  <a:pt x="373748" y="142563"/>
                </a:cubicBezTo>
                <a:cubicBezTo>
                  <a:pt x="386164" y="142563"/>
                  <a:pt x="396229" y="152628"/>
                  <a:pt x="396229" y="165044"/>
                </a:cubicBezTo>
                <a:close/>
                <a:moveTo>
                  <a:pt x="396229" y="22481"/>
                </a:moveTo>
                <a:cubicBezTo>
                  <a:pt x="396229" y="34897"/>
                  <a:pt x="386164" y="44962"/>
                  <a:pt x="373748" y="44962"/>
                </a:cubicBezTo>
                <a:cubicBezTo>
                  <a:pt x="361332" y="44962"/>
                  <a:pt x="351267" y="34897"/>
                  <a:pt x="351267" y="22481"/>
                </a:cubicBezTo>
                <a:cubicBezTo>
                  <a:pt x="351267" y="10065"/>
                  <a:pt x="361332" y="0"/>
                  <a:pt x="373748" y="0"/>
                </a:cubicBezTo>
                <a:cubicBezTo>
                  <a:pt x="386164" y="0"/>
                  <a:pt x="396229" y="10065"/>
                  <a:pt x="396229" y="22481"/>
                </a:cubicBezTo>
                <a:close/>
              </a:path>
            </a:pathLst>
          </a:custGeom>
          <a:gradFill flip="none" rotWithShape="1">
            <a:gsLst>
              <a:gs pos="0">
                <a:srgbClr val="225EFF">
                  <a:alpha val="0"/>
                </a:srgbClr>
              </a:gs>
              <a:gs pos="100000">
                <a:schemeClr val="bg1"/>
              </a:gs>
            </a:gsLst>
            <a:lin ang="1548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: 形状 122"/>
          <p:cNvSpPr/>
          <p:nvPr>
            <p:custDataLst>
              <p:tags r:id="rId1"/>
            </p:custDataLst>
          </p:nvPr>
        </p:nvSpPr>
        <p:spPr>
          <a:xfrm rot="16200000">
            <a:off x="11011535" y="3940175"/>
            <a:ext cx="494665" cy="945515"/>
          </a:xfrm>
          <a:custGeom>
            <a:avLst/>
            <a:gdLst>
              <a:gd name="connsiteX0" fmla="*/ 44962 w 396229"/>
              <a:gd name="connsiteY0" fmla="*/ 735294 h 757775"/>
              <a:gd name="connsiteX1" fmla="*/ 22481 w 396229"/>
              <a:gd name="connsiteY1" fmla="*/ 757775 h 757775"/>
              <a:gd name="connsiteX2" fmla="*/ 0 w 396229"/>
              <a:gd name="connsiteY2" fmla="*/ 735294 h 757775"/>
              <a:gd name="connsiteX3" fmla="*/ 22481 w 396229"/>
              <a:gd name="connsiteY3" fmla="*/ 712813 h 757775"/>
              <a:gd name="connsiteX4" fmla="*/ 44962 w 396229"/>
              <a:gd name="connsiteY4" fmla="*/ 735294 h 757775"/>
              <a:gd name="connsiteX5" fmla="*/ 44962 w 396229"/>
              <a:gd name="connsiteY5" fmla="*/ 592731 h 757775"/>
              <a:gd name="connsiteX6" fmla="*/ 22481 w 396229"/>
              <a:gd name="connsiteY6" fmla="*/ 615212 h 757775"/>
              <a:gd name="connsiteX7" fmla="*/ 0 w 396229"/>
              <a:gd name="connsiteY7" fmla="*/ 592731 h 757775"/>
              <a:gd name="connsiteX8" fmla="*/ 22481 w 396229"/>
              <a:gd name="connsiteY8" fmla="*/ 570250 h 757775"/>
              <a:gd name="connsiteX9" fmla="*/ 44962 w 396229"/>
              <a:gd name="connsiteY9" fmla="*/ 592731 h 757775"/>
              <a:gd name="connsiteX10" fmla="*/ 44962 w 396229"/>
              <a:gd name="connsiteY10" fmla="*/ 450169 h 757775"/>
              <a:gd name="connsiteX11" fmla="*/ 22481 w 396229"/>
              <a:gd name="connsiteY11" fmla="*/ 472650 h 757775"/>
              <a:gd name="connsiteX12" fmla="*/ 0 w 396229"/>
              <a:gd name="connsiteY12" fmla="*/ 450169 h 757775"/>
              <a:gd name="connsiteX13" fmla="*/ 22481 w 396229"/>
              <a:gd name="connsiteY13" fmla="*/ 427688 h 757775"/>
              <a:gd name="connsiteX14" fmla="*/ 44962 w 396229"/>
              <a:gd name="connsiteY14" fmla="*/ 450169 h 757775"/>
              <a:gd name="connsiteX15" fmla="*/ 44962 w 396229"/>
              <a:gd name="connsiteY15" fmla="*/ 307606 h 757775"/>
              <a:gd name="connsiteX16" fmla="*/ 22481 w 396229"/>
              <a:gd name="connsiteY16" fmla="*/ 330087 h 757775"/>
              <a:gd name="connsiteX17" fmla="*/ 0 w 396229"/>
              <a:gd name="connsiteY17" fmla="*/ 307606 h 757775"/>
              <a:gd name="connsiteX18" fmla="*/ 22481 w 396229"/>
              <a:gd name="connsiteY18" fmla="*/ 285125 h 757775"/>
              <a:gd name="connsiteX19" fmla="*/ 44962 w 396229"/>
              <a:gd name="connsiteY19" fmla="*/ 307606 h 757775"/>
              <a:gd name="connsiteX20" fmla="*/ 44962 w 396229"/>
              <a:gd name="connsiteY20" fmla="*/ 165044 h 757775"/>
              <a:gd name="connsiteX21" fmla="*/ 22481 w 396229"/>
              <a:gd name="connsiteY21" fmla="*/ 187525 h 757775"/>
              <a:gd name="connsiteX22" fmla="*/ 0 w 396229"/>
              <a:gd name="connsiteY22" fmla="*/ 165044 h 757775"/>
              <a:gd name="connsiteX23" fmla="*/ 22481 w 396229"/>
              <a:gd name="connsiteY23" fmla="*/ 142563 h 757775"/>
              <a:gd name="connsiteX24" fmla="*/ 44962 w 396229"/>
              <a:gd name="connsiteY24" fmla="*/ 165044 h 757775"/>
              <a:gd name="connsiteX25" fmla="*/ 44962 w 396229"/>
              <a:gd name="connsiteY25" fmla="*/ 22481 h 757775"/>
              <a:gd name="connsiteX26" fmla="*/ 22481 w 396229"/>
              <a:gd name="connsiteY26" fmla="*/ 44962 h 757775"/>
              <a:gd name="connsiteX27" fmla="*/ 0 w 396229"/>
              <a:gd name="connsiteY27" fmla="*/ 22481 h 757775"/>
              <a:gd name="connsiteX28" fmla="*/ 22481 w 396229"/>
              <a:gd name="connsiteY28" fmla="*/ 0 h 757775"/>
              <a:gd name="connsiteX29" fmla="*/ 44962 w 396229"/>
              <a:gd name="connsiteY29" fmla="*/ 22481 h 757775"/>
              <a:gd name="connsiteX30" fmla="*/ 162051 w 396229"/>
              <a:gd name="connsiteY30" fmla="*/ 735294 h 757775"/>
              <a:gd name="connsiteX31" fmla="*/ 139570 w 396229"/>
              <a:gd name="connsiteY31" fmla="*/ 757775 h 757775"/>
              <a:gd name="connsiteX32" fmla="*/ 117089 w 396229"/>
              <a:gd name="connsiteY32" fmla="*/ 735294 h 757775"/>
              <a:gd name="connsiteX33" fmla="*/ 139570 w 396229"/>
              <a:gd name="connsiteY33" fmla="*/ 712813 h 757775"/>
              <a:gd name="connsiteX34" fmla="*/ 162051 w 396229"/>
              <a:gd name="connsiteY34" fmla="*/ 735294 h 757775"/>
              <a:gd name="connsiteX35" fmla="*/ 162051 w 396229"/>
              <a:gd name="connsiteY35" fmla="*/ 592731 h 757775"/>
              <a:gd name="connsiteX36" fmla="*/ 139570 w 396229"/>
              <a:gd name="connsiteY36" fmla="*/ 615212 h 757775"/>
              <a:gd name="connsiteX37" fmla="*/ 117089 w 396229"/>
              <a:gd name="connsiteY37" fmla="*/ 592731 h 757775"/>
              <a:gd name="connsiteX38" fmla="*/ 139570 w 396229"/>
              <a:gd name="connsiteY38" fmla="*/ 570250 h 757775"/>
              <a:gd name="connsiteX39" fmla="*/ 162051 w 396229"/>
              <a:gd name="connsiteY39" fmla="*/ 592731 h 757775"/>
              <a:gd name="connsiteX40" fmla="*/ 162051 w 396229"/>
              <a:gd name="connsiteY40" fmla="*/ 450169 h 757775"/>
              <a:gd name="connsiteX41" fmla="*/ 139570 w 396229"/>
              <a:gd name="connsiteY41" fmla="*/ 472650 h 757775"/>
              <a:gd name="connsiteX42" fmla="*/ 117089 w 396229"/>
              <a:gd name="connsiteY42" fmla="*/ 450169 h 757775"/>
              <a:gd name="connsiteX43" fmla="*/ 139570 w 396229"/>
              <a:gd name="connsiteY43" fmla="*/ 427688 h 757775"/>
              <a:gd name="connsiteX44" fmla="*/ 162051 w 396229"/>
              <a:gd name="connsiteY44" fmla="*/ 450169 h 757775"/>
              <a:gd name="connsiteX45" fmla="*/ 162051 w 396229"/>
              <a:gd name="connsiteY45" fmla="*/ 307606 h 757775"/>
              <a:gd name="connsiteX46" fmla="*/ 139570 w 396229"/>
              <a:gd name="connsiteY46" fmla="*/ 330087 h 757775"/>
              <a:gd name="connsiteX47" fmla="*/ 117089 w 396229"/>
              <a:gd name="connsiteY47" fmla="*/ 307606 h 757775"/>
              <a:gd name="connsiteX48" fmla="*/ 139570 w 396229"/>
              <a:gd name="connsiteY48" fmla="*/ 285125 h 757775"/>
              <a:gd name="connsiteX49" fmla="*/ 162051 w 396229"/>
              <a:gd name="connsiteY49" fmla="*/ 307606 h 757775"/>
              <a:gd name="connsiteX50" fmla="*/ 162051 w 396229"/>
              <a:gd name="connsiteY50" fmla="*/ 165044 h 757775"/>
              <a:gd name="connsiteX51" fmla="*/ 139570 w 396229"/>
              <a:gd name="connsiteY51" fmla="*/ 187525 h 757775"/>
              <a:gd name="connsiteX52" fmla="*/ 117089 w 396229"/>
              <a:gd name="connsiteY52" fmla="*/ 165044 h 757775"/>
              <a:gd name="connsiteX53" fmla="*/ 139570 w 396229"/>
              <a:gd name="connsiteY53" fmla="*/ 142563 h 757775"/>
              <a:gd name="connsiteX54" fmla="*/ 162051 w 396229"/>
              <a:gd name="connsiteY54" fmla="*/ 165044 h 757775"/>
              <a:gd name="connsiteX55" fmla="*/ 162051 w 396229"/>
              <a:gd name="connsiteY55" fmla="*/ 22481 h 757775"/>
              <a:gd name="connsiteX56" fmla="*/ 139570 w 396229"/>
              <a:gd name="connsiteY56" fmla="*/ 44962 h 757775"/>
              <a:gd name="connsiteX57" fmla="*/ 117089 w 396229"/>
              <a:gd name="connsiteY57" fmla="*/ 22481 h 757775"/>
              <a:gd name="connsiteX58" fmla="*/ 139570 w 396229"/>
              <a:gd name="connsiteY58" fmla="*/ 0 h 757775"/>
              <a:gd name="connsiteX59" fmla="*/ 162051 w 396229"/>
              <a:gd name="connsiteY59" fmla="*/ 22481 h 757775"/>
              <a:gd name="connsiteX60" fmla="*/ 279140 w 396229"/>
              <a:gd name="connsiteY60" fmla="*/ 735294 h 757775"/>
              <a:gd name="connsiteX61" fmla="*/ 256659 w 396229"/>
              <a:gd name="connsiteY61" fmla="*/ 757775 h 757775"/>
              <a:gd name="connsiteX62" fmla="*/ 234178 w 396229"/>
              <a:gd name="connsiteY62" fmla="*/ 735294 h 757775"/>
              <a:gd name="connsiteX63" fmla="*/ 256659 w 396229"/>
              <a:gd name="connsiteY63" fmla="*/ 712813 h 757775"/>
              <a:gd name="connsiteX64" fmla="*/ 279140 w 396229"/>
              <a:gd name="connsiteY64" fmla="*/ 735294 h 757775"/>
              <a:gd name="connsiteX65" fmla="*/ 279140 w 396229"/>
              <a:gd name="connsiteY65" fmla="*/ 592731 h 757775"/>
              <a:gd name="connsiteX66" fmla="*/ 256659 w 396229"/>
              <a:gd name="connsiteY66" fmla="*/ 615212 h 757775"/>
              <a:gd name="connsiteX67" fmla="*/ 234178 w 396229"/>
              <a:gd name="connsiteY67" fmla="*/ 592731 h 757775"/>
              <a:gd name="connsiteX68" fmla="*/ 256659 w 396229"/>
              <a:gd name="connsiteY68" fmla="*/ 570250 h 757775"/>
              <a:gd name="connsiteX69" fmla="*/ 279140 w 396229"/>
              <a:gd name="connsiteY69" fmla="*/ 592731 h 757775"/>
              <a:gd name="connsiteX70" fmla="*/ 279140 w 396229"/>
              <a:gd name="connsiteY70" fmla="*/ 450169 h 757775"/>
              <a:gd name="connsiteX71" fmla="*/ 256659 w 396229"/>
              <a:gd name="connsiteY71" fmla="*/ 472650 h 757775"/>
              <a:gd name="connsiteX72" fmla="*/ 234178 w 396229"/>
              <a:gd name="connsiteY72" fmla="*/ 450169 h 757775"/>
              <a:gd name="connsiteX73" fmla="*/ 256659 w 396229"/>
              <a:gd name="connsiteY73" fmla="*/ 427688 h 757775"/>
              <a:gd name="connsiteX74" fmla="*/ 279140 w 396229"/>
              <a:gd name="connsiteY74" fmla="*/ 450169 h 757775"/>
              <a:gd name="connsiteX75" fmla="*/ 279140 w 396229"/>
              <a:gd name="connsiteY75" fmla="*/ 307606 h 757775"/>
              <a:gd name="connsiteX76" fmla="*/ 256659 w 396229"/>
              <a:gd name="connsiteY76" fmla="*/ 330087 h 757775"/>
              <a:gd name="connsiteX77" fmla="*/ 234178 w 396229"/>
              <a:gd name="connsiteY77" fmla="*/ 307606 h 757775"/>
              <a:gd name="connsiteX78" fmla="*/ 256659 w 396229"/>
              <a:gd name="connsiteY78" fmla="*/ 285125 h 757775"/>
              <a:gd name="connsiteX79" fmla="*/ 279140 w 396229"/>
              <a:gd name="connsiteY79" fmla="*/ 307606 h 757775"/>
              <a:gd name="connsiteX80" fmla="*/ 279140 w 396229"/>
              <a:gd name="connsiteY80" fmla="*/ 165044 h 757775"/>
              <a:gd name="connsiteX81" fmla="*/ 256659 w 396229"/>
              <a:gd name="connsiteY81" fmla="*/ 187525 h 757775"/>
              <a:gd name="connsiteX82" fmla="*/ 234178 w 396229"/>
              <a:gd name="connsiteY82" fmla="*/ 165044 h 757775"/>
              <a:gd name="connsiteX83" fmla="*/ 256659 w 396229"/>
              <a:gd name="connsiteY83" fmla="*/ 142563 h 757775"/>
              <a:gd name="connsiteX84" fmla="*/ 279140 w 396229"/>
              <a:gd name="connsiteY84" fmla="*/ 165044 h 757775"/>
              <a:gd name="connsiteX85" fmla="*/ 279140 w 396229"/>
              <a:gd name="connsiteY85" fmla="*/ 22481 h 757775"/>
              <a:gd name="connsiteX86" fmla="*/ 256659 w 396229"/>
              <a:gd name="connsiteY86" fmla="*/ 44962 h 757775"/>
              <a:gd name="connsiteX87" fmla="*/ 234178 w 396229"/>
              <a:gd name="connsiteY87" fmla="*/ 22481 h 757775"/>
              <a:gd name="connsiteX88" fmla="*/ 256659 w 396229"/>
              <a:gd name="connsiteY88" fmla="*/ 0 h 757775"/>
              <a:gd name="connsiteX89" fmla="*/ 279140 w 396229"/>
              <a:gd name="connsiteY89" fmla="*/ 22481 h 757775"/>
              <a:gd name="connsiteX90" fmla="*/ 396229 w 396229"/>
              <a:gd name="connsiteY90" fmla="*/ 735294 h 757775"/>
              <a:gd name="connsiteX91" fmla="*/ 373748 w 396229"/>
              <a:gd name="connsiteY91" fmla="*/ 757775 h 757775"/>
              <a:gd name="connsiteX92" fmla="*/ 351267 w 396229"/>
              <a:gd name="connsiteY92" fmla="*/ 735294 h 757775"/>
              <a:gd name="connsiteX93" fmla="*/ 373748 w 396229"/>
              <a:gd name="connsiteY93" fmla="*/ 712813 h 757775"/>
              <a:gd name="connsiteX94" fmla="*/ 396229 w 396229"/>
              <a:gd name="connsiteY94" fmla="*/ 735294 h 757775"/>
              <a:gd name="connsiteX95" fmla="*/ 396229 w 396229"/>
              <a:gd name="connsiteY95" fmla="*/ 592731 h 757775"/>
              <a:gd name="connsiteX96" fmla="*/ 373748 w 396229"/>
              <a:gd name="connsiteY96" fmla="*/ 615212 h 757775"/>
              <a:gd name="connsiteX97" fmla="*/ 351267 w 396229"/>
              <a:gd name="connsiteY97" fmla="*/ 592731 h 757775"/>
              <a:gd name="connsiteX98" fmla="*/ 373748 w 396229"/>
              <a:gd name="connsiteY98" fmla="*/ 570250 h 757775"/>
              <a:gd name="connsiteX99" fmla="*/ 396229 w 396229"/>
              <a:gd name="connsiteY99" fmla="*/ 592731 h 757775"/>
              <a:gd name="connsiteX100" fmla="*/ 396229 w 396229"/>
              <a:gd name="connsiteY100" fmla="*/ 450169 h 757775"/>
              <a:gd name="connsiteX101" fmla="*/ 373748 w 396229"/>
              <a:gd name="connsiteY101" fmla="*/ 472650 h 757775"/>
              <a:gd name="connsiteX102" fmla="*/ 351267 w 396229"/>
              <a:gd name="connsiteY102" fmla="*/ 450169 h 757775"/>
              <a:gd name="connsiteX103" fmla="*/ 373748 w 396229"/>
              <a:gd name="connsiteY103" fmla="*/ 427688 h 757775"/>
              <a:gd name="connsiteX104" fmla="*/ 396229 w 396229"/>
              <a:gd name="connsiteY104" fmla="*/ 450169 h 757775"/>
              <a:gd name="connsiteX105" fmla="*/ 396229 w 396229"/>
              <a:gd name="connsiteY105" fmla="*/ 307606 h 757775"/>
              <a:gd name="connsiteX106" fmla="*/ 373748 w 396229"/>
              <a:gd name="connsiteY106" fmla="*/ 330087 h 757775"/>
              <a:gd name="connsiteX107" fmla="*/ 351267 w 396229"/>
              <a:gd name="connsiteY107" fmla="*/ 307606 h 757775"/>
              <a:gd name="connsiteX108" fmla="*/ 373748 w 396229"/>
              <a:gd name="connsiteY108" fmla="*/ 285125 h 757775"/>
              <a:gd name="connsiteX109" fmla="*/ 396229 w 396229"/>
              <a:gd name="connsiteY109" fmla="*/ 307606 h 757775"/>
              <a:gd name="connsiteX110" fmla="*/ 396229 w 396229"/>
              <a:gd name="connsiteY110" fmla="*/ 165044 h 757775"/>
              <a:gd name="connsiteX111" fmla="*/ 373748 w 396229"/>
              <a:gd name="connsiteY111" fmla="*/ 187525 h 757775"/>
              <a:gd name="connsiteX112" fmla="*/ 351267 w 396229"/>
              <a:gd name="connsiteY112" fmla="*/ 165044 h 757775"/>
              <a:gd name="connsiteX113" fmla="*/ 373748 w 396229"/>
              <a:gd name="connsiteY113" fmla="*/ 142563 h 757775"/>
              <a:gd name="connsiteX114" fmla="*/ 396229 w 396229"/>
              <a:gd name="connsiteY114" fmla="*/ 165044 h 757775"/>
              <a:gd name="connsiteX115" fmla="*/ 396229 w 396229"/>
              <a:gd name="connsiteY115" fmla="*/ 22481 h 757775"/>
              <a:gd name="connsiteX116" fmla="*/ 373748 w 396229"/>
              <a:gd name="connsiteY116" fmla="*/ 44962 h 757775"/>
              <a:gd name="connsiteX117" fmla="*/ 351267 w 396229"/>
              <a:gd name="connsiteY117" fmla="*/ 22481 h 757775"/>
              <a:gd name="connsiteX118" fmla="*/ 373748 w 396229"/>
              <a:gd name="connsiteY118" fmla="*/ 0 h 757775"/>
              <a:gd name="connsiteX119" fmla="*/ 396229 w 396229"/>
              <a:gd name="connsiteY119" fmla="*/ 22481 h 757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96229" h="757775">
                <a:moveTo>
                  <a:pt x="44962" y="735294"/>
                </a:moveTo>
                <a:cubicBezTo>
                  <a:pt x="44962" y="747710"/>
                  <a:pt x="34897" y="757775"/>
                  <a:pt x="22481" y="757775"/>
                </a:cubicBezTo>
                <a:cubicBezTo>
                  <a:pt x="10065" y="757775"/>
                  <a:pt x="0" y="747710"/>
                  <a:pt x="0" y="735294"/>
                </a:cubicBezTo>
                <a:cubicBezTo>
                  <a:pt x="0" y="722878"/>
                  <a:pt x="10065" y="712813"/>
                  <a:pt x="22481" y="712813"/>
                </a:cubicBezTo>
                <a:cubicBezTo>
                  <a:pt x="34897" y="712813"/>
                  <a:pt x="44962" y="722878"/>
                  <a:pt x="44962" y="735294"/>
                </a:cubicBezTo>
                <a:close/>
                <a:moveTo>
                  <a:pt x="44962" y="592731"/>
                </a:moveTo>
                <a:cubicBezTo>
                  <a:pt x="44962" y="605147"/>
                  <a:pt x="34897" y="615212"/>
                  <a:pt x="22481" y="615212"/>
                </a:cubicBezTo>
                <a:cubicBezTo>
                  <a:pt x="10065" y="615212"/>
                  <a:pt x="0" y="605147"/>
                  <a:pt x="0" y="592731"/>
                </a:cubicBezTo>
                <a:cubicBezTo>
                  <a:pt x="0" y="580315"/>
                  <a:pt x="10065" y="570250"/>
                  <a:pt x="22481" y="570250"/>
                </a:cubicBezTo>
                <a:cubicBezTo>
                  <a:pt x="34897" y="570250"/>
                  <a:pt x="44962" y="580315"/>
                  <a:pt x="44962" y="592731"/>
                </a:cubicBezTo>
                <a:close/>
                <a:moveTo>
                  <a:pt x="44962" y="450169"/>
                </a:moveTo>
                <a:cubicBezTo>
                  <a:pt x="44962" y="462585"/>
                  <a:pt x="34897" y="472650"/>
                  <a:pt x="22481" y="472650"/>
                </a:cubicBezTo>
                <a:cubicBezTo>
                  <a:pt x="10065" y="472650"/>
                  <a:pt x="0" y="462585"/>
                  <a:pt x="0" y="450169"/>
                </a:cubicBezTo>
                <a:cubicBezTo>
                  <a:pt x="0" y="437753"/>
                  <a:pt x="10065" y="427688"/>
                  <a:pt x="22481" y="427688"/>
                </a:cubicBezTo>
                <a:cubicBezTo>
                  <a:pt x="34897" y="427688"/>
                  <a:pt x="44962" y="437753"/>
                  <a:pt x="44962" y="450169"/>
                </a:cubicBezTo>
                <a:close/>
                <a:moveTo>
                  <a:pt x="44962" y="307606"/>
                </a:moveTo>
                <a:cubicBezTo>
                  <a:pt x="44962" y="320022"/>
                  <a:pt x="34897" y="330087"/>
                  <a:pt x="22481" y="330087"/>
                </a:cubicBezTo>
                <a:cubicBezTo>
                  <a:pt x="10065" y="330087"/>
                  <a:pt x="0" y="320022"/>
                  <a:pt x="0" y="307606"/>
                </a:cubicBezTo>
                <a:cubicBezTo>
                  <a:pt x="0" y="295190"/>
                  <a:pt x="10065" y="285125"/>
                  <a:pt x="22481" y="285125"/>
                </a:cubicBezTo>
                <a:cubicBezTo>
                  <a:pt x="34897" y="285125"/>
                  <a:pt x="44962" y="295190"/>
                  <a:pt x="44962" y="307606"/>
                </a:cubicBezTo>
                <a:close/>
                <a:moveTo>
                  <a:pt x="44962" y="165044"/>
                </a:moveTo>
                <a:cubicBezTo>
                  <a:pt x="44962" y="177460"/>
                  <a:pt x="34897" y="187525"/>
                  <a:pt x="22481" y="187525"/>
                </a:cubicBezTo>
                <a:cubicBezTo>
                  <a:pt x="10065" y="187525"/>
                  <a:pt x="0" y="177460"/>
                  <a:pt x="0" y="165044"/>
                </a:cubicBezTo>
                <a:cubicBezTo>
                  <a:pt x="0" y="152628"/>
                  <a:pt x="10065" y="142563"/>
                  <a:pt x="22481" y="142563"/>
                </a:cubicBezTo>
                <a:cubicBezTo>
                  <a:pt x="34897" y="142563"/>
                  <a:pt x="44962" y="152628"/>
                  <a:pt x="44962" y="165044"/>
                </a:cubicBezTo>
                <a:close/>
                <a:moveTo>
                  <a:pt x="44962" y="22481"/>
                </a:moveTo>
                <a:cubicBezTo>
                  <a:pt x="44962" y="34897"/>
                  <a:pt x="34897" y="44962"/>
                  <a:pt x="22481" y="44962"/>
                </a:cubicBezTo>
                <a:cubicBezTo>
                  <a:pt x="10065" y="44962"/>
                  <a:pt x="0" y="34897"/>
                  <a:pt x="0" y="22481"/>
                </a:cubicBezTo>
                <a:cubicBezTo>
                  <a:pt x="0" y="10065"/>
                  <a:pt x="10065" y="0"/>
                  <a:pt x="22481" y="0"/>
                </a:cubicBezTo>
                <a:cubicBezTo>
                  <a:pt x="34897" y="0"/>
                  <a:pt x="44962" y="10065"/>
                  <a:pt x="44962" y="22481"/>
                </a:cubicBezTo>
                <a:close/>
                <a:moveTo>
                  <a:pt x="162051" y="735294"/>
                </a:moveTo>
                <a:cubicBezTo>
                  <a:pt x="162051" y="747710"/>
                  <a:pt x="151986" y="757775"/>
                  <a:pt x="139570" y="757775"/>
                </a:cubicBezTo>
                <a:cubicBezTo>
                  <a:pt x="127154" y="757775"/>
                  <a:pt x="117089" y="747710"/>
                  <a:pt x="117089" y="735294"/>
                </a:cubicBezTo>
                <a:cubicBezTo>
                  <a:pt x="117089" y="722878"/>
                  <a:pt x="127154" y="712813"/>
                  <a:pt x="139570" y="712813"/>
                </a:cubicBezTo>
                <a:cubicBezTo>
                  <a:pt x="151986" y="712813"/>
                  <a:pt x="162051" y="722878"/>
                  <a:pt x="162051" y="735294"/>
                </a:cubicBezTo>
                <a:close/>
                <a:moveTo>
                  <a:pt x="162051" y="592731"/>
                </a:moveTo>
                <a:cubicBezTo>
                  <a:pt x="162051" y="605147"/>
                  <a:pt x="151986" y="615212"/>
                  <a:pt x="139570" y="615212"/>
                </a:cubicBezTo>
                <a:cubicBezTo>
                  <a:pt x="127154" y="615212"/>
                  <a:pt x="117089" y="605147"/>
                  <a:pt x="117089" y="592731"/>
                </a:cubicBezTo>
                <a:cubicBezTo>
                  <a:pt x="117089" y="580315"/>
                  <a:pt x="127154" y="570250"/>
                  <a:pt x="139570" y="570250"/>
                </a:cubicBezTo>
                <a:cubicBezTo>
                  <a:pt x="151986" y="570250"/>
                  <a:pt x="162051" y="580315"/>
                  <a:pt x="162051" y="592731"/>
                </a:cubicBezTo>
                <a:close/>
                <a:moveTo>
                  <a:pt x="162051" y="450169"/>
                </a:moveTo>
                <a:cubicBezTo>
                  <a:pt x="162051" y="462585"/>
                  <a:pt x="151986" y="472650"/>
                  <a:pt x="139570" y="472650"/>
                </a:cubicBezTo>
                <a:cubicBezTo>
                  <a:pt x="127154" y="472650"/>
                  <a:pt x="117089" y="462585"/>
                  <a:pt x="117089" y="450169"/>
                </a:cubicBezTo>
                <a:cubicBezTo>
                  <a:pt x="117089" y="437753"/>
                  <a:pt x="127154" y="427688"/>
                  <a:pt x="139570" y="427688"/>
                </a:cubicBezTo>
                <a:cubicBezTo>
                  <a:pt x="151986" y="427688"/>
                  <a:pt x="162051" y="437753"/>
                  <a:pt x="162051" y="450169"/>
                </a:cubicBezTo>
                <a:close/>
                <a:moveTo>
                  <a:pt x="162051" y="307606"/>
                </a:moveTo>
                <a:cubicBezTo>
                  <a:pt x="162051" y="320022"/>
                  <a:pt x="151986" y="330087"/>
                  <a:pt x="139570" y="330087"/>
                </a:cubicBezTo>
                <a:cubicBezTo>
                  <a:pt x="127154" y="330087"/>
                  <a:pt x="117089" y="320022"/>
                  <a:pt x="117089" y="307606"/>
                </a:cubicBezTo>
                <a:cubicBezTo>
                  <a:pt x="117089" y="295190"/>
                  <a:pt x="127154" y="285125"/>
                  <a:pt x="139570" y="285125"/>
                </a:cubicBezTo>
                <a:cubicBezTo>
                  <a:pt x="151986" y="285125"/>
                  <a:pt x="162051" y="295190"/>
                  <a:pt x="162051" y="307606"/>
                </a:cubicBezTo>
                <a:close/>
                <a:moveTo>
                  <a:pt x="162051" y="165044"/>
                </a:moveTo>
                <a:cubicBezTo>
                  <a:pt x="162051" y="177460"/>
                  <a:pt x="151986" y="187525"/>
                  <a:pt x="139570" y="187525"/>
                </a:cubicBezTo>
                <a:cubicBezTo>
                  <a:pt x="127154" y="187525"/>
                  <a:pt x="117089" y="177460"/>
                  <a:pt x="117089" y="165044"/>
                </a:cubicBezTo>
                <a:cubicBezTo>
                  <a:pt x="117089" y="152628"/>
                  <a:pt x="127154" y="142563"/>
                  <a:pt x="139570" y="142563"/>
                </a:cubicBezTo>
                <a:cubicBezTo>
                  <a:pt x="151986" y="142563"/>
                  <a:pt x="162051" y="152628"/>
                  <a:pt x="162051" y="165044"/>
                </a:cubicBezTo>
                <a:close/>
                <a:moveTo>
                  <a:pt x="162051" y="22481"/>
                </a:moveTo>
                <a:cubicBezTo>
                  <a:pt x="162051" y="34897"/>
                  <a:pt x="151986" y="44962"/>
                  <a:pt x="139570" y="44962"/>
                </a:cubicBezTo>
                <a:cubicBezTo>
                  <a:pt x="127154" y="44962"/>
                  <a:pt x="117089" y="34897"/>
                  <a:pt x="117089" y="22481"/>
                </a:cubicBezTo>
                <a:cubicBezTo>
                  <a:pt x="117089" y="10065"/>
                  <a:pt x="127154" y="0"/>
                  <a:pt x="139570" y="0"/>
                </a:cubicBezTo>
                <a:cubicBezTo>
                  <a:pt x="151986" y="0"/>
                  <a:pt x="162051" y="10065"/>
                  <a:pt x="162051" y="22481"/>
                </a:cubicBezTo>
                <a:close/>
                <a:moveTo>
                  <a:pt x="279140" y="735294"/>
                </a:moveTo>
                <a:cubicBezTo>
                  <a:pt x="279140" y="747710"/>
                  <a:pt x="269075" y="757775"/>
                  <a:pt x="256659" y="757775"/>
                </a:cubicBezTo>
                <a:cubicBezTo>
                  <a:pt x="244243" y="757775"/>
                  <a:pt x="234178" y="747710"/>
                  <a:pt x="234178" y="735294"/>
                </a:cubicBezTo>
                <a:cubicBezTo>
                  <a:pt x="234178" y="722878"/>
                  <a:pt x="244243" y="712813"/>
                  <a:pt x="256659" y="712813"/>
                </a:cubicBezTo>
                <a:cubicBezTo>
                  <a:pt x="269075" y="712813"/>
                  <a:pt x="279140" y="722878"/>
                  <a:pt x="279140" y="735294"/>
                </a:cubicBezTo>
                <a:close/>
                <a:moveTo>
                  <a:pt x="279140" y="592731"/>
                </a:moveTo>
                <a:cubicBezTo>
                  <a:pt x="279140" y="605147"/>
                  <a:pt x="269075" y="615212"/>
                  <a:pt x="256659" y="615212"/>
                </a:cubicBezTo>
                <a:cubicBezTo>
                  <a:pt x="244243" y="615212"/>
                  <a:pt x="234178" y="605147"/>
                  <a:pt x="234178" y="592731"/>
                </a:cubicBezTo>
                <a:cubicBezTo>
                  <a:pt x="234178" y="580315"/>
                  <a:pt x="244243" y="570250"/>
                  <a:pt x="256659" y="570250"/>
                </a:cubicBezTo>
                <a:cubicBezTo>
                  <a:pt x="269075" y="570250"/>
                  <a:pt x="279140" y="580315"/>
                  <a:pt x="279140" y="592731"/>
                </a:cubicBezTo>
                <a:close/>
                <a:moveTo>
                  <a:pt x="279140" y="450169"/>
                </a:moveTo>
                <a:cubicBezTo>
                  <a:pt x="279140" y="462585"/>
                  <a:pt x="269075" y="472650"/>
                  <a:pt x="256659" y="472650"/>
                </a:cubicBezTo>
                <a:cubicBezTo>
                  <a:pt x="244243" y="472650"/>
                  <a:pt x="234178" y="462585"/>
                  <a:pt x="234178" y="450169"/>
                </a:cubicBezTo>
                <a:cubicBezTo>
                  <a:pt x="234178" y="437753"/>
                  <a:pt x="244243" y="427688"/>
                  <a:pt x="256659" y="427688"/>
                </a:cubicBezTo>
                <a:cubicBezTo>
                  <a:pt x="269075" y="427688"/>
                  <a:pt x="279140" y="437753"/>
                  <a:pt x="279140" y="450169"/>
                </a:cubicBezTo>
                <a:close/>
                <a:moveTo>
                  <a:pt x="279140" y="307606"/>
                </a:moveTo>
                <a:cubicBezTo>
                  <a:pt x="279140" y="320022"/>
                  <a:pt x="269075" y="330087"/>
                  <a:pt x="256659" y="330087"/>
                </a:cubicBezTo>
                <a:cubicBezTo>
                  <a:pt x="244243" y="330087"/>
                  <a:pt x="234178" y="320022"/>
                  <a:pt x="234178" y="307606"/>
                </a:cubicBezTo>
                <a:cubicBezTo>
                  <a:pt x="234178" y="295190"/>
                  <a:pt x="244243" y="285125"/>
                  <a:pt x="256659" y="285125"/>
                </a:cubicBezTo>
                <a:cubicBezTo>
                  <a:pt x="269075" y="285125"/>
                  <a:pt x="279140" y="295190"/>
                  <a:pt x="279140" y="307606"/>
                </a:cubicBezTo>
                <a:close/>
                <a:moveTo>
                  <a:pt x="279140" y="165044"/>
                </a:moveTo>
                <a:cubicBezTo>
                  <a:pt x="279140" y="177460"/>
                  <a:pt x="269075" y="187525"/>
                  <a:pt x="256659" y="187525"/>
                </a:cubicBezTo>
                <a:cubicBezTo>
                  <a:pt x="244243" y="187525"/>
                  <a:pt x="234178" y="177460"/>
                  <a:pt x="234178" y="165044"/>
                </a:cubicBezTo>
                <a:cubicBezTo>
                  <a:pt x="234178" y="152628"/>
                  <a:pt x="244243" y="142563"/>
                  <a:pt x="256659" y="142563"/>
                </a:cubicBezTo>
                <a:cubicBezTo>
                  <a:pt x="269075" y="142563"/>
                  <a:pt x="279140" y="152628"/>
                  <a:pt x="279140" y="165044"/>
                </a:cubicBezTo>
                <a:close/>
                <a:moveTo>
                  <a:pt x="279140" y="22481"/>
                </a:moveTo>
                <a:cubicBezTo>
                  <a:pt x="279140" y="34897"/>
                  <a:pt x="269075" y="44962"/>
                  <a:pt x="256659" y="44962"/>
                </a:cubicBezTo>
                <a:cubicBezTo>
                  <a:pt x="244243" y="44962"/>
                  <a:pt x="234178" y="34897"/>
                  <a:pt x="234178" y="22481"/>
                </a:cubicBezTo>
                <a:cubicBezTo>
                  <a:pt x="234178" y="10065"/>
                  <a:pt x="244243" y="0"/>
                  <a:pt x="256659" y="0"/>
                </a:cubicBezTo>
                <a:cubicBezTo>
                  <a:pt x="269075" y="0"/>
                  <a:pt x="279140" y="10065"/>
                  <a:pt x="279140" y="22481"/>
                </a:cubicBezTo>
                <a:close/>
                <a:moveTo>
                  <a:pt x="396229" y="735294"/>
                </a:moveTo>
                <a:cubicBezTo>
                  <a:pt x="396229" y="747710"/>
                  <a:pt x="386164" y="757775"/>
                  <a:pt x="373748" y="757775"/>
                </a:cubicBezTo>
                <a:cubicBezTo>
                  <a:pt x="361332" y="757775"/>
                  <a:pt x="351267" y="747710"/>
                  <a:pt x="351267" y="735294"/>
                </a:cubicBezTo>
                <a:cubicBezTo>
                  <a:pt x="351267" y="722878"/>
                  <a:pt x="361332" y="712813"/>
                  <a:pt x="373748" y="712813"/>
                </a:cubicBezTo>
                <a:cubicBezTo>
                  <a:pt x="386164" y="712813"/>
                  <a:pt x="396229" y="722878"/>
                  <a:pt x="396229" y="735294"/>
                </a:cubicBezTo>
                <a:close/>
                <a:moveTo>
                  <a:pt x="396229" y="592731"/>
                </a:moveTo>
                <a:cubicBezTo>
                  <a:pt x="396229" y="605147"/>
                  <a:pt x="386164" y="615212"/>
                  <a:pt x="373748" y="615212"/>
                </a:cubicBezTo>
                <a:cubicBezTo>
                  <a:pt x="361332" y="615212"/>
                  <a:pt x="351267" y="605147"/>
                  <a:pt x="351267" y="592731"/>
                </a:cubicBezTo>
                <a:cubicBezTo>
                  <a:pt x="351267" y="580315"/>
                  <a:pt x="361332" y="570250"/>
                  <a:pt x="373748" y="570250"/>
                </a:cubicBezTo>
                <a:cubicBezTo>
                  <a:pt x="386164" y="570250"/>
                  <a:pt x="396229" y="580315"/>
                  <a:pt x="396229" y="592731"/>
                </a:cubicBezTo>
                <a:close/>
                <a:moveTo>
                  <a:pt x="396229" y="450169"/>
                </a:moveTo>
                <a:cubicBezTo>
                  <a:pt x="396229" y="462585"/>
                  <a:pt x="386164" y="472650"/>
                  <a:pt x="373748" y="472650"/>
                </a:cubicBezTo>
                <a:cubicBezTo>
                  <a:pt x="361332" y="472650"/>
                  <a:pt x="351267" y="462585"/>
                  <a:pt x="351267" y="450169"/>
                </a:cubicBezTo>
                <a:cubicBezTo>
                  <a:pt x="351267" y="437753"/>
                  <a:pt x="361332" y="427688"/>
                  <a:pt x="373748" y="427688"/>
                </a:cubicBezTo>
                <a:cubicBezTo>
                  <a:pt x="386164" y="427688"/>
                  <a:pt x="396229" y="437753"/>
                  <a:pt x="396229" y="450169"/>
                </a:cubicBezTo>
                <a:close/>
                <a:moveTo>
                  <a:pt x="396229" y="307606"/>
                </a:moveTo>
                <a:cubicBezTo>
                  <a:pt x="396229" y="320022"/>
                  <a:pt x="386164" y="330087"/>
                  <a:pt x="373748" y="330087"/>
                </a:cubicBezTo>
                <a:cubicBezTo>
                  <a:pt x="361332" y="330087"/>
                  <a:pt x="351267" y="320022"/>
                  <a:pt x="351267" y="307606"/>
                </a:cubicBezTo>
                <a:cubicBezTo>
                  <a:pt x="351267" y="295190"/>
                  <a:pt x="361332" y="285125"/>
                  <a:pt x="373748" y="285125"/>
                </a:cubicBezTo>
                <a:cubicBezTo>
                  <a:pt x="386164" y="285125"/>
                  <a:pt x="396229" y="295190"/>
                  <a:pt x="396229" y="307606"/>
                </a:cubicBezTo>
                <a:close/>
                <a:moveTo>
                  <a:pt x="396229" y="165044"/>
                </a:moveTo>
                <a:cubicBezTo>
                  <a:pt x="396229" y="177460"/>
                  <a:pt x="386164" y="187525"/>
                  <a:pt x="373748" y="187525"/>
                </a:cubicBezTo>
                <a:cubicBezTo>
                  <a:pt x="361332" y="187525"/>
                  <a:pt x="351267" y="177460"/>
                  <a:pt x="351267" y="165044"/>
                </a:cubicBezTo>
                <a:cubicBezTo>
                  <a:pt x="351267" y="152628"/>
                  <a:pt x="361332" y="142563"/>
                  <a:pt x="373748" y="142563"/>
                </a:cubicBezTo>
                <a:cubicBezTo>
                  <a:pt x="386164" y="142563"/>
                  <a:pt x="396229" y="152628"/>
                  <a:pt x="396229" y="165044"/>
                </a:cubicBezTo>
                <a:close/>
                <a:moveTo>
                  <a:pt x="396229" y="22481"/>
                </a:moveTo>
                <a:cubicBezTo>
                  <a:pt x="396229" y="34897"/>
                  <a:pt x="386164" y="44962"/>
                  <a:pt x="373748" y="44962"/>
                </a:cubicBezTo>
                <a:cubicBezTo>
                  <a:pt x="361332" y="44962"/>
                  <a:pt x="351267" y="34897"/>
                  <a:pt x="351267" y="22481"/>
                </a:cubicBezTo>
                <a:cubicBezTo>
                  <a:pt x="351267" y="10065"/>
                  <a:pt x="361332" y="0"/>
                  <a:pt x="373748" y="0"/>
                </a:cubicBezTo>
                <a:cubicBezTo>
                  <a:pt x="386164" y="0"/>
                  <a:pt x="396229" y="10065"/>
                  <a:pt x="396229" y="22481"/>
                </a:cubicBezTo>
                <a:close/>
              </a:path>
            </a:pathLst>
          </a:custGeom>
          <a:gradFill flip="none" rotWithShape="1">
            <a:gsLst>
              <a:gs pos="0">
                <a:srgbClr val="225EFF">
                  <a:alpha val="0"/>
                </a:srgbClr>
              </a:gs>
              <a:gs pos="100000">
                <a:schemeClr val="bg1"/>
              </a:gs>
            </a:gsLst>
            <a:lin ang="1548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4" name="Picture 2" descr="logo">
            <a:extLst>
              <a:ext uri="{FF2B5EF4-FFF2-40B4-BE49-F238E27FC236}">
                <a16:creationId xmlns:a16="http://schemas.microsoft.com/office/drawing/2014/main" id="{2924FAB4-E9A5-1F65-B1F6-5884C29C0DA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2" grpId="1" animBg="1"/>
      <p:bldP spid="49" grpId="0" animBg="1"/>
      <p:bldP spid="49" grpId="1" animBg="1"/>
      <p:bldP spid="54" grpId="0"/>
      <p:bldP spid="54" grpId="1"/>
      <p:bldP spid="74" grpId="0" animBg="1"/>
      <p:bldP spid="74" grpId="1" animBg="1"/>
      <p:bldP spid="123" grpId="0" animBg="1"/>
      <p:bldP spid="123" grpId="1" animBg="1"/>
      <p:bldP spid="6" grpId="0" bldLvl="0" animBg="1"/>
      <p:bldP spid="6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4719320" y="395605"/>
            <a:ext cx="7141845" cy="747395"/>
            <a:chOff x="7432" y="623"/>
            <a:chExt cx="11247" cy="1177"/>
          </a:xfrm>
        </p:grpSpPr>
        <p:grpSp>
          <p:nvGrpSpPr>
            <p:cNvPr id="9" name="组合 8"/>
            <p:cNvGrpSpPr/>
            <p:nvPr/>
          </p:nvGrpSpPr>
          <p:grpSpPr>
            <a:xfrm>
              <a:off x="7432" y="623"/>
              <a:ext cx="6715" cy="1177"/>
              <a:chOff x="7537" y="839"/>
              <a:chExt cx="6715" cy="1177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8822" y="897"/>
                <a:ext cx="5430" cy="1064"/>
                <a:chOff x="8822" y="939"/>
                <a:chExt cx="5430" cy="1064"/>
              </a:xfrm>
            </p:grpSpPr>
            <p:sp>
              <p:nvSpPr>
                <p:cNvPr id="98" name="文本框 97"/>
                <p:cNvSpPr txBox="1"/>
                <p:nvPr>
                  <p:custDataLst>
                    <p:tags r:id="rId27"/>
                  </p:custDataLst>
                </p:nvPr>
              </p:nvSpPr>
              <p:spPr>
                <a:xfrm>
                  <a:off x="8822" y="939"/>
                  <a:ext cx="4287" cy="6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 defTabSz="913765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问答营销</a:t>
                  </a:r>
                  <a:r>
                    <a:rPr lang="en-US" altLang="zh-CN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-</a:t>
                  </a: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流程概览</a:t>
                  </a:r>
                  <a:endParaRPr lang="zh-CN" sz="2000" b="1" dirty="0">
                    <a:latin typeface="思源黑体 CN Bold" panose="020B0800000000000000" charset="-122"/>
                    <a:ea typeface="思源黑体 CN Bold" panose="020B0800000000000000" charset="-122"/>
                    <a:sym typeface="思源黑体 CN Light" panose="020B0300000000000000" charset="-122"/>
                  </a:endParaRPr>
                </a:p>
              </p:txBody>
            </p:sp>
            <p:sp>
              <p:nvSpPr>
                <p:cNvPr id="99" name="文本框 98"/>
                <p:cNvSpPr txBox="1"/>
                <p:nvPr>
                  <p:custDataLst>
                    <p:tags r:id="rId28"/>
                  </p:custDataLst>
                </p:nvPr>
              </p:nvSpPr>
              <p:spPr>
                <a:xfrm>
                  <a:off x="8822" y="1567"/>
                  <a:ext cx="5430" cy="4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sz="1200" dirty="0">
                      <a:solidFill>
                        <a:srgbClr val="000000"/>
                      </a:solidFill>
                      <a:latin typeface="思源黑体 CN Light" panose="020B0300000000000000" charset="-122"/>
                      <a:ea typeface="思源黑体 CN Light" panose="020B0300000000000000" charset="-122"/>
                      <a:sym typeface="+mn-lt"/>
                    </a:rPr>
                    <a:t>Q&amp;A Marketing - Process Overview</a:t>
                  </a:r>
                </a:p>
              </p:txBody>
            </p:sp>
          </p:grpSp>
          <p:sp>
            <p:nvSpPr>
              <p:cNvPr id="100" name="圆角矩形 10"/>
              <p:cNvSpPr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7537" y="839"/>
                <a:ext cx="1177" cy="117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225EFF"/>
                  </a:gs>
                  <a:gs pos="100000">
                    <a:srgbClr val="64B0FF"/>
                  </a:gs>
                </a:gsLst>
                <a:lin ang="0" scaled="0"/>
              </a:gradFill>
              <a:ln w="12700">
                <a:solidFill>
                  <a:schemeClr val="bg1"/>
                </a:solidFill>
                <a:round/>
              </a:ln>
              <a:effectLst>
                <a:outerShdw blurRad="50800" dist="38100" dir="5400000" algn="t" rotWithShape="0">
                  <a:prstClr val="black">
                    <a:alpha val="7000"/>
                  </a:prstClr>
                </a:outerShdw>
              </a:effec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indent="0" algn="ctr">
                  <a:lnSpc>
                    <a:spcPct val="120000"/>
                  </a:lnSpc>
                  <a:buNone/>
                </a:pPr>
                <a:r>
                  <a:rPr lang="en-US" altLang="zh-CN" dirty="0">
                    <a:ln w="12700">
                      <a:noFill/>
                    </a:ln>
                    <a:solidFill>
                      <a:schemeClr val="bg1"/>
                    </a:solidFill>
                    <a:latin typeface="字魂151号-联盟综艺体" panose="00000500000000000000" charset="-122"/>
                    <a:ea typeface="字魂151号-联盟综艺体" panose="00000500000000000000" charset="-122"/>
                    <a:sym typeface="+mn-ea"/>
                  </a:rPr>
                  <a:t>02</a:t>
                </a:r>
                <a:endParaRPr lang="en-US" altLang="zh-CN" dirty="0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cs typeface="思源黑体 CN Light" panose="020B0300000000000000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rot="16200000">
              <a:off x="17706" y="166"/>
              <a:ext cx="206" cy="1740"/>
              <a:chOff x="21" y="421"/>
              <a:chExt cx="229" cy="1955"/>
            </a:xfrm>
            <a:gradFill>
              <a:gsLst>
                <a:gs pos="0">
                  <a:srgbClr val="67B3FF"/>
                </a:gs>
                <a:gs pos="100000">
                  <a:srgbClr val="225EFF"/>
                </a:gs>
              </a:gsLst>
              <a:lin ang="5400000" scaled="0"/>
            </a:gradFill>
          </p:grpSpPr>
          <p:sp>
            <p:nvSpPr>
              <p:cNvPr id="12" name="椭圆 11"/>
              <p:cNvSpPr/>
              <p:nvPr>
                <p:custDataLst>
                  <p:tags r:id="rId21"/>
                </p:custDataLst>
              </p:nvPr>
            </p:nvSpPr>
            <p:spPr>
              <a:xfrm>
                <a:off x="21" y="421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3" name="椭圆 12"/>
              <p:cNvSpPr/>
              <p:nvPr>
                <p:custDataLst>
                  <p:tags r:id="rId22"/>
                </p:custDataLst>
              </p:nvPr>
            </p:nvSpPr>
            <p:spPr>
              <a:xfrm>
                <a:off x="23" y="853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4" name="椭圆 13"/>
              <p:cNvSpPr/>
              <p:nvPr>
                <p:custDataLst>
                  <p:tags r:id="rId23"/>
                </p:custDataLst>
              </p:nvPr>
            </p:nvSpPr>
            <p:spPr>
              <a:xfrm>
                <a:off x="22" y="1285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5" name="椭圆 14"/>
              <p:cNvSpPr/>
              <p:nvPr>
                <p:custDataLst>
                  <p:tags r:id="rId24"/>
                </p:custDataLst>
              </p:nvPr>
            </p:nvSpPr>
            <p:spPr>
              <a:xfrm>
                <a:off x="22" y="1717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/>
              <p:cNvSpPr/>
              <p:nvPr>
                <p:custDataLst>
                  <p:tags r:id="rId25"/>
                </p:custDataLst>
              </p:nvPr>
            </p:nvSpPr>
            <p:spPr>
              <a:xfrm>
                <a:off x="22" y="2149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25" name="矩形 24"/>
          <p:cNvSpPr/>
          <p:nvPr/>
        </p:nvSpPr>
        <p:spPr>
          <a:xfrm>
            <a:off x="0" y="6624320"/>
            <a:ext cx="12191365" cy="233680"/>
          </a:xfrm>
          <a:prstGeom prst="rect">
            <a:avLst/>
          </a:prstGeom>
          <a:gradFill>
            <a:gsLst>
              <a:gs pos="20000">
                <a:srgbClr val="225EFF"/>
              </a:gs>
              <a:gs pos="100000">
                <a:srgbClr val="64B0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202055" y="2137267"/>
            <a:ext cx="9648190" cy="3112770"/>
            <a:chOff x="1968" y="2699"/>
            <a:chExt cx="15194" cy="4902"/>
          </a:xfrm>
        </p:grpSpPr>
        <p:grpSp>
          <p:nvGrpSpPr>
            <p:cNvPr id="3" name="组合 2"/>
            <p:cNvGrpSpPr/>
            <p:nvPr/>
          </p:nvGrpSpPr>
          <p:grpSpPr>
            <a:xfrm>
              <a:off x="1968" y="2699"/>
              <a:ext cx="15194" cy="4902"/>
              <a:chOff x="1968" y="2774"/>
              <a:chExt cx="15194" cy="4902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1968" y="2774"/>
                <a:ext cx="3406" cy="4902"/>
                <a:chOff x="1781" y="2979"/>
                <a:chExt cx="3406" cy="4902"/>
              </a:xfrm>
            </p:grpSpPr>
            <p:sp>
              <p:nvSpPr>
                <p:cNvPr id="19" name="文本框 18"/>
                <p:cNvSpPr txBox="1"/>
                <p:nvPr>
                  <p:custDataLst>
                    <p:tags r:id="rId17"/>
                  </p:custDataLst>
                </p:nvPr>
              </p:nvSpPr>
              <p:spPr>
                <a:xfrm>
                  <a:off x="2630" y="2979"/>
                  <a:ext cx="1415" cy="12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en-US" altLang="zh-CN" sz="44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01</a:t>
                  </a:r>
                </a:p>
              </p:txBody>
            </p:sp>
            <p:sp>
              <p:nvSpPr>
                <p:cNvPr id="23" name="椭圆 22"/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2363" y="4296"/>
                  <a:ext cx="1994" cy="1994"/>
                </a:xfrm>
                <a:prstGeom prst="ellipse">
                  <a:avLst/>
                </a:prstGeom>
                <a:gradFill>
                  <a:gsLst>
                    <a:gs pos="2000">
                      <a:srgbClr val="225EFF"/>
                    </a:gs>
                    <a:gs pos="100000">
                      <a:srgbClr val="4B90FF"/>
                    </a:gs>
                  </a:gsLst>
                  <a:lin ang="336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Light" panose="020B0300000000000000" charset="-122"/>
                    <a:ea typeface="思源黑体 CN Light" panose="020B03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grpSp>
              <p:nvGrpSpPr>
                <p:cNvPr id="6" name="组合 5"/>
                <p:cNvGrpSpPr/>
                <p:nvPr/>
              </p:nvGrpSpPr>
              <p:grpSpPr>
                <a:xfrm>
                  <a:off x="1781" y="6789"/>
                  <a:ext cx="3406" cy="1092"/>
                  <a:chOff x="1549" y="7060"/>
                  <a:chExt cx="3406" cy="1092"/>
                </a:xfrm>
              </p:grpSpPr>
              <p:sp>
                <p:nvSpPr>
                  <p:cNvPr id="7" name="PA-矩形 4"/>
                  <p:cNvSpPr>
                    <a:spLocks noChangeArrowheads="1"/>
                  </p:cNvSpPr>
                  <p:nvPr>
                    <p:custDataLst>
                      <p:tags r:id="rId19"/>
                    </p:custDataLst>
                  </p:nvPr>
                </p:nvSpPr>
                <p:spPr bwMode="auto">
                  <a:xfrm>
                    <a:off x="1549" y="7703"/>
                    <a:ext cx="3406" cy="44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fontAlgn="base">
                      <a:lnSpc>
                        <a:spcPct val="15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r>
                      <a:rPr lang="zh-CN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商家主动上传</a:t>
                    </a:r>
                    <a:r>
                      <a:rPr lang="en-US" altLang="zh-CN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/</a:t>
                    </a:r>
                    <a:r>
                      <a:rPr lang="zh-CN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通过</a:t>
                    </a:r>
                    <a:r>
                      <a:rPr lang="en-US" altLang="zh-CN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AI</a:t>
                    </a:r>
                    <a:r>
                      <a:rPr lang="zh-CN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生成</a:t>
                    </a:r>
                  </a:p>
                </p:txBody>
              </p:sp>
              <p:sp>
                <p:nvSpPr>
                  <p:cNvPr id="21" name="PA-矩形 4"/>
                  <p:cNvSpPr>
                    <a:spLocks noChangeArrowheads="1"/>
                  </p:cNvSpPr>
                  <p:nvPr>
                    <p:custDataLst>
                      <p:tags r:id="rId20"/>
                    </p:custDataLst>
                  </p:nvPr>
                </p:nvSpPr>
                <p:spPr bwMode="auto">
                  <a:xfrm>
                    <a:off x="1765" y="7060"/>
                    <a:ext cx="2729" cy="48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/>
                    <a:r>
                      <a:rPr lang="zh-CN" altLang="en-US" sz="2000" b="1" dirty="0">
                        <a:latin typeface="思源黑体 CN Bold" panose="020B0800000000000000" charset="-122"/>
                        <a:ea typeface="思源黑体 CN Bold" panose="020B08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添加问答</a:t>
                    </a:r>
                    <a:endParaRPr lang="zh-CN" altLang="zh-CN" sz="2000" b="1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</p:grpSp>
          </p:grpSp>
          <p:grpSp>
            <p:nvGrpSpPr>
              <p:cNvPr id="41" name="组合 40"/>
              <p:cNvGrpSpPr/>
              <p:nvPr/>
            </p:nvGrpSpPr>
            <p:grpSpPr>
              <a:xfrm>
                <a:off x="6167" y="2774"/>
                <a:ext cx="3169" cy="4902"/>
                <a:chOff x="1897" y="2979"/>
                <a:chExt cx="3169" cy="4902"/>
              </a:xfrm>
            </p:grpSpPr>
            <p:sp>
              <p:nvSpPr>
                <p:cNvPr id="42" name="文本框 41"/>
                <p:cNvSpPr txBox="1"/>
                <p:nvPr>
                  <p:custDataLst>
                    <p:tags r:id="rId13"/>
                  </p:custDataLst>
                </p:nvPr>
              </p:nvSpPr>
              <p:spPr>
                <a:xfrm>
                  <a:off x="2630" y="2979"/>
                  <a:ext cx="1415" cy="12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en-US" altLang="zh-CN" sz="44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02</a:t>
                  </a:r>
                </a:p>
              </p:txBody>
            </p:sp>
            <p:sp>
              <p:nvSpPr>
                <p:cNvPr id="43" name="椭圆 42"/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2363" y="4296"/>
                  <a:ext cx="1994" cy="1994"/>
                </a:xfrm>
                <a:prstGeom prst="ellipse">
                  <a:avLst/>
                </a:prstGeom>
                <a:gradFill>
                  <a:gsLst>
                    <a:gs pos="2000">
                      <a:srgbClr val="225EFF"/>
                    </a:gs>
                    <a:gs pos="100000">
                      <a:srgbClr val="4B90FF"/>
                    </a:gs>
                  </a:gsLst>
                  <a:lin ang="336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Light" panose="020B0300000000000000" charset="-122"/>
                    <a:ea typeface="思源黑体 CN Light" panose="020B03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grpSp>
              <p:nvGrpSpPr>
                <p:cNvPr id="47" name="组合 46"/>
                <p:cNvGrpSpPr/>
                <p:nvPr/>
              </p:nvGrpSpPr>
              <p:grpSpPr>
                <a:xfrm>
                  <a:off x="1897" y="6790"/>
                  <a:ext cx="3169" cy="1091"/>
                  <a:chOff x="1665" y="7061"/>
                  <a:chExt cx="3169" cy="1091"/>
                </a:xfrm>
              </p:grpSpPr>
              <p:sp>
                <p:nvSpPr>
                  <p:cNvPr id="48" name="PA-矩形 4"/>
                  <p:cNvSpPr>
                    <a:spLocks noChangeArrowheads="1"/>
                  </p:cNvSpPr>
                  <p:nvPr>
                    <p:custDataLst>
                      <p:tags r:id="rId15"/>
                    </p:custDataLst>
                  </p:nvPr>
                </p:nvSpPr>
                <p:spPr bwMode="auto">
                  <a:xfrm>
                    <a:off x="1665" y="7703"/>
                    <a:ext cx="3169" cy="44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fontAlgn="base">
                      <a:lnSpc>
                        <a:spcPct val="15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r>
                      <a:rPr lang="zh-CN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对质量、内容进行管控</a:t>
                    </a:r>
                  </a:p>
                </p:txBody>
              </p:sp>
              <p:sp>
                <p:nvSpPr>
                  <p:cNvPr id="49" name="PA-矩形 4"/>
                  <p:cNvSpPr>
                    <a:spLocks noChangeArrowheads="1"/>
                  </p:cNvSpPr>
                  <p:nvPr>
                    <p:custDataLst>
                      <p:tags r:id="rId16"/>
                    </p:custDataLst>
                  </p:nvPr>
                </p:nvSpPr>
                <p:spPr bwMode="auto">
                  <a:xfrm>
                    <a:off x="1765" y="7061"/>
                    <a:ext cx="2729" cy="48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/>
                    <a:r>
                      <a:rPr lang="zh-CN" altLang="en-US" sz="2000" b="1" dirty="0">
                        <a:latin typeface="思源黑体 CN Bold" panose="020B0800000000000000" charset="-122"/>
                        <a:ea typeface="思源黑体 CN Bold" panose="020B08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问答审核</a:t>
                    </a:r>
                    <a:endParaRPr lang="zh-CN" altLang="zh-CN" sz="2000" b="1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</p:grpSp>
          </p:grpSp>
          <p:grpSp>
            <p:nvGrpSpPr>
              <p:cNvPr id="52" name="组合 51"/>
              <p:cNvGrpSpPr/>
              <p:nvPr/>
            </p:nvGrpSpPr>
            <p:grpSpPr>
              <a:xfrm>
                <a:off x="10190" y="2774"/>
                <a:ext cx="3169" cy="4902"/>
                <a:chOff x="1837" y="2979"/>
                <a:chExt cx="3169" cy="4902"/>
              </a:xfrm>
            </p:grpSpPr>
            <p:sp>
              <p:nvSpPr>
                <p:cNvPr id="53" name="文本框 52"/>
                <p:cNvSpPr txBox="1"/>
                <p:nvPr>
                  <p:custDataLst>
                    <p:tags r:id="rId9"/>
                  </p:custDataLst>
                </p:nvPr>
              </p:nvSpPr>
              <p:spPr>
                <a:xfrm>
                  <a:off x="2630" y="2979"/>
                  <a:ext cx="1415" cy="12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en-US" altLang="zh-CN" sz="44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03</a:t>
                  </a:r>
                </a:p>
              </p:txBody>
            </p:sp>
            <p:sp>
              <p:nvSpPr>
                <p:cNvPr id="54" name="椭圆 53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2363" y="4296"/>
                  <a:ext cx="1994" cy="1994"/>
                </a:xfrm>
                <a:prstGeom prst="ellipse">
                  <a:avLst/>
                </a:prstGeom>
                <a:gradFill>
                  <a:gsLst>
                    <a:gs pos="2000">
                      <a:srgbClr val="225EFF"/>
                    </a:gs>
                    <a:gs pos="100000">
                      <a:srgbClr val="4B90FF"/>
                    </a:gs>
                  </a:gsLst>
                  <a:lin ang="336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Light" panose="020B0300000000000000" charset="-122"/>
                    <a:ea typeface="思源黑体 CN Light" panose="020B03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grpSp>
              <p:nvGrpSpPr>
                <p:cNvPr id="55" name="组合 54"/>
                <p:cNvGrpSpPr/>
                <p:nvPr/>
              </p:nvGrpSpPr>
              <p:grpSpPr>
                <a:xfrm>
                  <a:off x="1837" y="6789"/>
                  <a:ext cx="3169" cy="1092"/>
                  <a:chOff x="1605" y="7060"/>
                  <a:chExt cx="3169" cy="1092"/>
                </a:xfrm>
              </p:grpSpPr>
              <p:sp>
                <p:nvSpPr>
                  <p:cNvPr id="56" name="PA-矩形 4"/>
                  <p:cNvSpPr>
                    <a:spLocks noChangeArrowheads="1"/>
                  </p:cNvSpPr>
                  <p:nvPr>
                    <p:custDataLst>
                      <p:tags r:id="rId11"/>
                    </p:custDataLst>
                  </p:nvPr>
                </p:nvSpPr>
                <p:spPr bwMode="auto">
                  <a:xfrm>
                    <a:off x="1605" y="7703"/>
                    <a:ext cx="3169" cy="44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fontAlgn="base">
                      <a:lnSpc>
                        <a:spcPct val="15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r>
                      <a:rPr lang="zh-CN" altLang="en-US" sz="1400" dirty="0"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文件检出推送</a:t>
                    </a:r>
                    <a:r>
                      <a:rPr lang="en-US" altLang="zh-CN" sz="1400" dirty="0"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SEO</a:t>
                    </a:r>
                    <a:endParaRPr lang="zh-CN" alt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  <p:sp>
                <p:nvSpPr>
                  <p:cNvPr id="57" name="PA-矩形 4"/>
                  <p:cNvSpPr>
                    <a:spLocks noChangeArrowheads="1"/>
                  </p:cNvSpPr>
                  <p:nvPr>
                    <p:custDataLst>
                      <p:tags r:id="rId12"/>
                    </p:custDataLst>
                  </p:nvPr>
                </p:nvSpPr>
                <p:spPr bwMode="auto">
                  <a:xfrm>
                    <a:off x="1765" y="7060"/>
                    <a:ext cx="2729" cy="48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/>
                    <a:r>
                      <a:rPr lang="zh-CN" altLang="en-US" sz="2000" b="1" dirty="0">
                        <a:solidFill>
                          <a:schemeClr val="tx1"/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推送</a:t>
                    </a:r>
                    <a:r>
                      <a:rPr lang="en-US" altLang="zh-CN" sz="2000" b="1" dirty="0">
                        <a:solidFill>
                          <a:schemeClr val="tx1"/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SEO</a:t>
                    </a:r>
                    <a:endParaRPr lang="zh-CN" altLang="zh-CN" sz="2000" b="1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</p:grpSp>
          </p:grpSp>
          <p:grpSp>
            <p:nvGrpSpPr>
              <p:cNvPr id="60" name="组合 59"/>
              <p:cNvGrpSpPr/>
              <p:nvPr/>
            </p:nvGrpSpPr>
            <p:grpSpPr>
              <a:xfrm>
                <a:off x="14433" y="2774"/>
                <a:ext cx="2729" cy="4295"/>
                <a:chOff x="1997" y="2979"/>
                <a:chExt cx="2729" cy="4295"/>
              </a:xfrm>
            </p:grpSpPr>
            <p:sp>
              <p:nvSpPr>
                <p:cNvPr id="61" name="文本框 60"/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2630" y="2979"/>
                  <a:ext cx="1415" cy="12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en-US" altLang="zh-CN" sz="44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04</a:t>
                  </a:r>
                </a:p>
              </p:txBody>
            </p:sp>
            <p:sp>
              <p:nvSpPr>
                <p:cNvPr id="62" name="椭圆 61"/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2363" y="4296"/>
                  <a:ext cx="1994" cy="1994"/>
                </a:xfrm>
                <a:prstGeom prst="ellipse">
                  <a:avLst/>
                </a:prstGeom>
                <a:gradFill>
                  <a:gsLst>
                    <a:gs pos="2000">
                      <a:srgbClr val="225EFF"/>
                    </a:gs>
                    <a:gs pos="100000">
                      <a:srgbClr val="4B90FF"/>
                    </a:gs>
                  </a:gsLst>
                  <a:lin ang="336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Light" panose="020B0300000000000000" charset="-122"/>
                    <a:ea typeface="思源黑体 CN Light" panose="020B03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sp>
              <p:nvSpPr>
                <p:cNvPr id="65" name="PA-矩形 4"/>
                <p:cNvSpPr>
                  <a:spLocks noChangeArrowheads="1"/>
                </p:cNvSpPr>
                <p:nvPr>
                  <p:custDataLst>
                    <p:tags r:id="rId8"/>
                  </p:custDataLst>
                </p:nvPr>
              </p:nvSpPr>
              <p:spPr bwMode="auto">
                <a:xfrm>
                  <a:off x="1997" y="6790"/>
                  <a:ext cx="2729" cy="48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0" tIns="0" rIns="0" bIns="0" anchor="ctr" anchorCtr="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/>
                  <a:r>
                    <a:rPr lang="zh-CN" altLang="en-US" sz="2000" b="1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推送</a:t>
                  </a:r>
                  <a:r>
                    <a:rPr lang="en-US" altLang="zh-CN" sz="2000" b="1" dirty="0"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TOP1</a:t>
                  </a:r>
                  <a:endParaRPr lang="zh-CN" altLang="zh-CN" sz="2000" b="1" dirty="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</p:grpSp>
        </p:grpSp>
        <p:pic>
          <p:nvPicPr>
            <p:cNvPr id="8" name="图片 7" descr="简历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31"/>
            <a:stretch>
              <a:fillRect/>
            </a:stretch>
          </p:blipFill>
          <p:spPr>
            <a:xfrm>
              <a:off x="3106" y="4540"/>
              <a:ext cx="879" cy="879"/>
            </a:xfrm>
            <a:prstGeom prst="rect">
              <a:avLst/>
            </a:prstGeom>
          </p:spPr>
        </p:pic>
        <p:pic>
          <p:nvPicPr>
            <p:cNvPr id="16" name="图片 15" descr="E:\PPT\熊猫网\审核中\日历.svg日历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32"/>
            <a:srcRect/>
            <a:stretch>
              <a:fillRect/>
            </a:stretch>
          </p:blipFill>
          <p:spPr>
            <a:xfrm>
              <a:off x="7192" y="4540"/>
              <a:ext cx="877" cy="879"/>
            </a:xfrm>
            <a:prstGeom prst="rect">
              <a:avLst/>
            </a:prstGeom>
          </p:spPr>
        </p:pic>
        <p:pic>
          <p:nvPicPr>
            <p:cNvPr id="17" name="图片 16" descr="E:\PPT\熊猫网\审核中\学历.svg学历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33"/>
            <a:srcRect/>
            <a:stretch>
              <a:fillRect/>
            </a:stretch>
          </p:blipFill>
          <p:spPr>
            <a:xfrm>
              <a:off x="11276" y="4540"/>
              <a:ext cx="877" cy="879"/>
            </a:xfrm>
            <a:prstGeom prst="rect">
              <a:avLst/>
            </a:prstGeom>
          </p:spPr>
        </p:pic>
        <p:pic>
          <p:nvPicPr>
            <p:cNvPr id="18" name="图片 17" descr="简历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31"/>
            <a:stretch>
              <a:fillRect/>
            </a:stretch>
          </p:blipFill>
          <p:spPr>
            <a:xfrm>
              <a:off x="15360" y="4540"/>
              <a:ext cx="879" cy="879"/>
            </a:xfrm>
            <a:prstGeom prst="rect">
              <a:avLst/>
            </a:prstGeom>
          </p:spPr>
        </p:pic>
      </p:grpSp>
      <p:pic>
        <p:nvPicPr>
          <p:cNvPr id="20" name="Picture 2" descr="logo">
            <a:extLst>
              <a:ext uri="{FF2B5EF4-FFF2-40B4-BE49-F238E27FC236}">
                <a16:creationId xmlns:a16="http://schemas.microsoft.com/office/drawing/2014/main" id="{E7457451-9B88-6E76-F2AF-811C1E22E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右箭头 21">
            <a:extLst>
              <a:ext uri="{FF2B5EF4-FFF2-40B4-BE49-F238E27FC236}">
                <a16:creationId xmlns:a16="http://schemas.microsoft.com/office/drawing/2014/main" id="{64ECB8AD-79CA-78B5-BFCD-ED6A6FEF4467}"/>
              </a:ext>
            </a:extLst>
          </p:cNvPr>
          <p:cNvSpPr/>
          <p:nvPr/>
        </p:nvSpPr>
        <p:spPr>
          <a:xfrm>
            <a:off x="3190875" y="3451799"/>
            <a:ext cx="720090" cy="309716"/>
          </a:xfrm>
          <a:prstGeom prst="rightArrow">
            <a:avLst/>
          </a:prstGeom>
          <a:solidFill>
            <a:srgbClr val="3D7F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右箭头 25">
            <a:extLst>
              <a:ext uri="{FF2B5EF4-FFF2-40B4-BE49-F238E27FC236}">
                <a16:creationId xmlns:a16="http://schemas.microsoft.com/office/drawing/2014/main" id="{782C32A5-76EE-2790-51DB-F5BF11D00341}"/>
              </a:ext>
            </a:extLst>
          </p:cNvPr>
          <p:cNvSpPr/>
          <p:nvPr/>
        </p:nvSpPr>
        <p:spPr>
          <a:xfrm>
            <a:off x="5804535" y="3453121"/>
            <a:ext cx="720090" cy="309716"/>
          </a:xfrm>
          <a:prstGeom prst="rightArrow">
            <a:avLst/>
          </a:prstGeom>
          <a:solidFill>
            <a:srgbClr val="3D7F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右箭头 26">
            <a:extLst>
              <a:ext uri="{FF2B5EF4-FFF2-40B4-BE49-F238E27FC236}">
                <a16:creationId xmlns:a16="http://schemas.microsoft.com/office/drawing/2014/main" id="{BA7A5975-CBF3-C3BB-9843-B0B35E8BC9C7}"/>
              </a:ext>
            </a:extLst>
          </p:cNvPr>
          <p:cNvSpPr/>
          <p:nvPr/>
        </p:nvSpPr>
        <p:spPr>
          <a:xfrm>
            <a:off x="8447723" y="3451799"/>
            <a:ext cx="720090" cy="309716"/>
          </a:xfrm>
          <a:prstGeom prst="rightArrow">
            <a:avLst/>
          </a:prstGeom>
          <a:solidFill>
            <a:srgbClr val="3D7F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PA-矩形 4">
            <a:extLst>
              <a:ext uri="{FF2B5EF4-FFF2-40B4-BE49-F238E27FC236}">
                <a16:creationId xmlns:a16="http://schemas.microsoft.com/office/drawing/2014/main" id="{81C5E7FD-0DCD-5EAB-2E2B-45AE1BB480E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874936" y="4971793"/>
            <a:ext cx="2389783" cy="28507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rPr>
              <a:t>主动提交检验，主动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rPr>
              <a:t>/</a:t>
            </a: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rPr>
              <a:t>定时推送</a:t>
            </a:r>
          </a:p>
        </p:txBody>
      </p:sp>
    </p:spTree>
    <p:extLst>
      <p:ext uri="{BB962C8B-B14F-4D97-AF65-F5344CB8AC3E}">
        <p14:creationId xmlns:p14="http://schemas.microsoft.com/office/powerpoint/2010/main" val="8355814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5" grpId="1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4719320" y="395605"/>
            <a:ext cx="7141845" cy="747395"/>
            <a:chOff x="7432" y="623"/>
            <a:chExt cx="11247" cy="1177"/>
          </a:xfrm>
        </p:grpSpPr>
        <p:grpSp>
          <p:nvGrpSpPr>
            <p:cNvPr id="9" name="组合 8"/>
            <p:cNvGrpSpPr/>
            <p:nvPr/>
          </p:nvGrpSpPr>
          <p:grpSpPr>
            <a:xfrm>
              <a:off x="7432" y="623"/>
              <a:ext cx="6715" cy="1177"/>
              <a:chOff x="7537" y="839"/>
              <a:chExt cx="6715" cy="1177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8822" y="897"/>
                <a:ext cx="5430" cy="1064"/>
                <a:chOff x="8822" y="939"/>
                <a:chExt cx="5430" cy="1064"/>
              </a:xfrm>
            </p:grpSpPr>
            <p:sp>
              <p:nvSpPr>
                <p:cNvPr id="98" name="文本框 97"/>
                <p:cNvSpPr txBox="1"/>
                <p:nvPr>
                  <p:custDataLst>
                    <p:tags r:id="rId9"/>
                  </p:custDataLst>
                </p:nvPr>
              </p:nvSpPr>
              <p:spPr>
                <a:xfrm>
                  <a:off x="8822" y="939"/>
                  <a:ext cx="4287" cy="6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 defTabSz="913765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问答营销</a:t>
                  </a:r>
                  <a:r>
                    <a:rPr lang="en-US" altLang="zh-CN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-</a:t>
                  </a: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流程详细</a:t>
                  </a:r>
                  <a:endParaRPr lang="zh-CN" sz="2000" b="1" dirty="0">
                    <a:latin typeface="思源黑体 CN Bold" panose="020B0800000000000000" charset="-122"/>
                    <a:ea typeface="思源黑体 CN Bold" panose="020B0800000000000000" charset="-122"/>
                    <a:sym typeface="思源黑体 CN Light" panose="020B0300000000000000" charset="-122"/>
                  </a:endParaRPr>
                </a:p>
              </p:txBody>
            </p:sp>
            <p:sp>
              <p:nvSpPr>
                <p:cNvPr id="99" name="文本框 98"/>
                <p:cNvSpPr txBox="1"/>
                <p:nvPr>
                  <p:custDataLst>
                    <p:tags r:id="rId10"/>
                  </p:custDataLst>
                </p:nvPr>
              </p:nvSpPr>
              <p:spPr>
                <a:xfrm>
                  <a:off x="8822" y="1567"/>
                  <a:ext cx="5430" cy="4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sz="1200" dirty="0">
                      <a:solidFill>
                        <a:srgbClr val="000000"/>
                      </a:solidFill>
                      <a:latin typeface="思源黑体 CN Light" panose="020B0300000000000000" charset="-122"/>
                      <a:ea typeface="思源黑体 CN Light" panose="020B0300000000000000" charset="-122"/>
                      <a:sym typeface="+mn-lt"/>
                    </a:rPr>
                    <a:t>Q&amp;A Marketing - Detailed Process</a:t>
                  </a:r>
                </a:p>
              </p:txBody>
            </p:sp>
          </p:grpSp>
          <p:sp>
            <p:nvSpPr>
              <p:cNvPr id="100" name="圆角矩形 10"/>
              <p:cNvSpPr>
                <a:spLocks noChangeArrowheads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7537" y="839"/>
                <a:ext cx="1177" cy="117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225EFF"/>
                  </a:gs>
                  <a:gs pos="100000">
                    <a:srgbClr val="64B0FF"/>
                  </a:gs>
                </a:gsLst>
                <a:lin ang="0" scaled="0"/>
              </a:gradFill>
              <a:ln w="12700">
                <a:solidFill>
                  <a:schemeClr val="bg1"/>
                </a:solidFill>
                <a:round/>
              </a:ln>
              <a:effectLst>
                <a:outerShdw blurRad="50800" dist="38100" dir="5400000" algn="t" rotWithShape="0">
                  <a:prstClr val="black">
                    <a:alpha val="7000"/>
                  </a:prstClr>
                </a:outerShdw>
              </a:effec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indent="0" algn="ctr">
                  <a:lnSpc>
                    <a:spcPct val="120000"/>
                  </a:lnSpc>
                  <a:buNone/>
                </a:pPr>
                <a:r>
                  <a:rPr lang="en-US" altLang="zh-CN" dirty="0">
                    <a:ln w="12700">
                      <a:noFill/>
                    </a:ln>
                    <a:solidFill>
                      <a:schemeClr val="bg1"/>
                    </a:solidFill>
                    <a:latin typeface="字魂151号-联盟综艺体" panose="00000500000000000000" charset="-122"/>
                    <a:ea typeface="字魂151号-联盟综艺体" panose="00000500000000000000" charset="-122"/>
                    <a:sym typeface="+mn-ea"/>
                  </a:rPr>
                  <a:t>02</a:t>
                </a:r>
                <a:endParaRPr lang="en-US" altLang="zh-CN" dirty="0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cs typeface="思源黑体 CN Light" panose="020B0300000000000000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rot="16200000">
              <a:off x="17706" y="166"/>
              <a:ext cx="206" cy="1740"/>
              <a:chOff x="21" y="421"/>
              <a:chExt cx="229" cy="1955"/>
            </a:xfrm>
            <a:gradFill>
              <a:gsLst>
                <a:gs pos="0">
                  <a:srgbClr val="67B3FF"/>
                </a:gs>
                <a:gs pos="100000">
                  <a:srgbClr val="225EFF"/>
                </a:gs>
              </a:gsLst>
              <a:lin ang="5400000" scaled="0"/>
            </a:gradFill>
          </p:grpSpPr>
          <p:sp>
            <p:nvSpPr>
              <p:cNvPr id="12" name="椭圆 11"/>
              <p:cNvSpPr/>
              <p:nvPr>
                <p:custDataLst>
                  <p:tags r:id="rId3"/>
                </p:custDataLst>
              </p:nvPr>
            </p:nvSpPr>
            <p:spPr>
              <a:xfrm>
                <a:off x="21" y="421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3" name="椭圆 12"/>
              <p:cNvSpPr/>
              <p:nvPr>
                <p:custDataLst>
                  <p:tags r:id="rId4"/>
                </p:custDataLst>
              </p:nvPr>
            </p:nvSpPr>
            <p:spPr>
              <a:xfrm>
                <a:off x="23" y="853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4" name="椭圆 13"/>
              <p:cNvSpPr/>
              <p:nvPr>
                <p:custDataLst>
                  <p:tags r:id="rId5"/>
                </p:custDataLst>
              </p:nvPr>
            </p:nvSpPr>
            <p:spPr>
              <a:xfrm>
                <a:off x="22" y="1285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5" name="椭圆 14"/>
              <p:cNvSpPr/>
              <p:nvPr>
                <p:custDataLst>
                  <p:tags r:id="rId6"/>
                </p:custDataLst>
              </p:nvPr>
            </p:nvSpPr>
            <p:spPr>
              <a:xfrm>
                <a:off x="22" y="1717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/>
              <p:cNvSpPr/>
              <p:nvPr>
                <p:custDataLst>
                  <p:tags r:id="rId7"/>
                </p:custDataLst>
              </p:nvPr>
            </p:nvSpPr>
            <p:spPr>
              <a:xfrm>
                <a:off x="22" y="2149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25" name="矩形 24"/>
          <p:cNvSpPr/>
          <p:nvPr/>
        </p:nvSpPr>
        <p:spPr>
          <a:xfrm>
            <a:off x="0" y="6624320"/>
            <a:ext cx="12191365" cy="233680"/>
          </a:xfrm>
          <a:prstGeom prst="rect">
            <a:avLst/>
          </a:prstGeom>
          <a:gradFill>
            <a:gsLst>
              <a:gs pos="20000">
                <a:srgbClr val="225EFF"/>
              </a:gs>
              <a:gs pos="100000">
                <a:srgbClr val="64B0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Picture 2" descr="logo">
            <a:extLst>
              <a:ext uri="{FF2B5EF4-FFF2-40B4-BE49-F238E27FC236}">
                <a16:creationId xmlns:a16="http://schemas.microsoft.com/office/drawing/2014/main" id="{E7457451-9B88-6E76-F2AF-811C1E22E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9F9D8311-CD1C-B987-16F4-B2C7AD5A2438}"/>
              </a:ext>
            </a:extLst>
          </p:cNvPr>
          <p:cNvGrpSpPr/>
          <p:nvPr/>
        </p:nvGrpSpPr>
        <p:grpSpPr>
          <a:xfrm>
            <a:off x="4492246" y="2743200"/>
            <a:ext cx="2463165" cy="1504335"/>
            <a:chOff x="3031" y="2915"/>
            <a:chExt cx="3879" cy="6043"/>
          </a:xfrm>
        </p:grpSpPr>
        <p:sp>
          <p:nvSpPr>
            <p:cNvPr id="34" name="ïşḻïďê-Rectangle 2">
              <a:extLst>
                <a:ext uri="{FF2B5EF4-FFF2-40B4-BE49-F238E27FC236}">
                  <a16:creationId xmlns:a16="http://schemas.microsoft.com/office/drawing/2014/main" id="{39A62D03-31EC-5267-F921-A18D0F15A717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3031" y="2915"/>
              <a:ext cx="3879" cy="6043"/>
            </a:xfrm>
            <a:prstGeom prst="roundRect">
              <a:avLst>
                <a:gd name="adj" fmla="val 8547"/>
              </a:avLst>
            </a:prstGeom>
            <a:gradFill flip="none" rotWithShape="1">
              <a:gsLst>
                <a:gs pos="2000">
                  <a:srgbClr val="225EFF"/>
                </a:gs>
                <a:gs pos="100000">
                  <a:srgbClr val="4B90FF"/>
                </a:gs>
              </a:gsLst>
              <a:lin ang="3360000" scaled="0"/>
            </a:gradFill>
            <a:ln>
              <a:noFill/>
            </a:ln>
            <a:effectLst>
              <a:outerShdw blurRad="381000" dist="38100" dir="5400000" algn="t" rotWithShape="0">
                <a:srgbClr val="007CE2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2400" dirty="0">
                <a:latin typeface="思源黑体 CN Bold" panose="020B0800000000000000" charset="-122"/>
                <a:ea typeface="思源黑体 CN Bold" panose="020B0800000000000000" charset="-122"/>
                <a:cs typeface="思源黑体 CN Light" panose="020B0300000000000000" charset="-122"/>
                <a:sym typeface="+mn-lt"/>
              </a:endParaRPr>
            </a:p>
          </p:txBody>
        </p:sp>
        <p:sp>
          <p:nvSpPr>
            <p:cNvPr id="37" name="矩形 3">
              <a:extLst>
                <a:ext uri="{FF2B5EF4-FFF2-40B4-BE49-F238E27FC236}">
                  <a16:creationId xmlns:a16="http://schemas.microsoft.com/office/drawing/2014/main" id="{5F2F6100-0AA7-0F49-38FB-EADEA7839C93}"/>
                </a:ext>
              </a:extLst>
            </p:cNvPr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4164" y="5400"/>
              <a:ext cx="1616" cy="1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 defTabSz="457200">
                <a:spcBef>
                  <a:spcPct val="0"/>
                </a:spcBef>
              </a:pPr>
              <a:r>
                <a:rPr lang="zh-CN" altLang="en-US" sz="2000" b="1" dirty="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Light" panose="020B0300000000000000" charset="-122"/>
                  <a:sym typeface="思源黑体 CN Light" panose="020B0300000000000000" charset="-122"/>
                  <a:hlinkClick r:id="rId1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查看流程</a:t>
              </a:r>
              <a:endParaRPr lang="zh-CN" altLang="en-US" sz="2000" b="1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419832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5" grpId="1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>
            <p:custDataLst>
              <p:tags r:id="rId1"/>
            </p:custDataLst>
          </p:nvPr>
        </p:nvSpPr>
        <p:spPr>
          <a:xfrm flipH="1">
            <a:off x="-2" y="-1"/>
            <a:ext cx="12192001" cy="6858001"/>
          </a:xfrm>
          <a:custGeom>
            <a:avLst/>
            <a:gdLst>
              <a:gd name="adj" fmla="val 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437" h="7267">
                <a:moveTo>
                  <a:pt x="0" y="0"/>
                </a:moveTo>
                <a:lnTo>
                  <a:pt x="1176" y="0"/>
                </a:lnTo>
                <a:lnTo>
                  <a:pt x="12261" y="0"/>
                </a:lnTo>
                <a:lnTo>
                  <a:pt x="13437" y="0"/>
                </a:lnTo>
                <a:lnTo>
                  <a:pt x="13437" y="1176"/>
                </a:lnTo>
                <a:lnTo>
                  <a:pt x="13437" y="1610"/>
                </a:lnTo>
                <a:lnTo>
                  <a:pt x="13437" y="4521"/>
                </a:lnTo>
                <a:lnTo>
                  <a:pt x="13437" y="4915"/>
                </a:lnTo>
                <a:lnTo>
                  <a:pt x="13437" y="7267"/>
                </a:lnTo>
                <a:cubicBezTo>
                  <a:pt x="13437" y="6618"/>
                  <a:pt x="12910" y="6091"/>
                  <a:pt x="12261" y="6091"/>
                </a:cubicBezTo>
                <a:lnTo>
                  <a:pt x="9897" y="6091"/>
                </a:lnTo>
                <a:lnTo>
                  <a:pt x="1176" y="6091"/>
                </a:lnTo>
                <a:cubicBezTo>
                  <a:pt x="527" y="6091"/>
                  <a:pt x="0" y="5564"/>
                  <a:pt x="0" y="4915"/>
                </a:cubicBezTo>
                <a:lnTo>
                  <a:pt x="0" y="4521"/>
                </a:lnTo>
                <a:lnTo>
                  <a:pt x="0" y="11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7B3FF"/>
              </a:gs>
              <a:gs pos="84000">
                <a:srgbClr val="225E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3" name="文本框 2"/>
          <p:cNvSpPr txBox="1"/>
          <p:nvPr/>
        </p:nvSpPr>
        <p:spPr>
          <a:xfrm>
            <a:off x="928687" y="2664083"/>
            <a:ext cx="4977765" cy="7571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80000"/>
              </a:lnSpc>
            </a:pPr>
            <a:r>
              <a:rPr lang="zh-CN" altLang="en-US" sz="5400" dirty="0">
                <a:solidFill>
                  <a:schemeClr val="bg1"/>
                </a:solidFill>
                <a:effectLst>
                  <a:reflection blurRad="101600" stA="71000" endA="50" endPos="43000" dir="5400000" sy="-100000" algn="bl" rotWithShape="0"/>
                </a:effectLst>
                <a:latin typeface="字魂151号-联盟综艺体" panose="00000500000000000000" charset="-122"/>
                <a:ea typeface="字魂151号-联盟综艺体" panose="00000500000000000000" charset="-122"/>
                <a:cs typeface="思源黑体 CN Bold" panose="020B0800000000000000" charset="-122"/>
                <a:sym typeface="+mn-ea"/>
              </a:rPr>
              <a:t>吐槽与建议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963930" y="3858260"/>
            <a:ext cx="4907280" cy="4381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rPr>
              <a:t>业务复杂度、代码风格 我们应该如何优化</a:t>
            </a:r>
            <a:endParaRPr lang="en-US" altLang="zh-CN" dirty="0">
              <a:solidFill>
                <a:schemeClr val="bg1"/>
              </a:solidFill>
              <a:latin typeface="思源黑体 CN Light" panose="020B0300000000000000" charset="-122"/>
              <a:ea typeface="思源黑体 CN Light" panose="020B0300000000000000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pic>
        <p:nvPicPr>
          <p:cNvPr id="4" name="图片 3" descr="3"/>
          <p:cNvPicPr>
            <a:picLocks noChangeAspect="1"/>
          </p:cNvPicPr>
          <p:nvPr/>
        </p:nvPicPr>
        <p:blipFill>
          <a:blip r:embed="rId10"/>
          <a:srcRect l="14669" t="18231" r="17740" b="18472"/>
          <a:stretch>
            <a:fillRect/>
          </a:stretch>
        </p:blipFill>
        <p:spPr>
          <a:xfrm>
            <a:off x="6326505" y="557530"/>
            <a:ext cx="4850765" cy="6073775"/>
          </a:xfrm>
          <a:prstGeom prst="rect">
            <a:avLst/>
          </a:prstGeom>
        </p:spPr>
      </p:pic>
      <p:sp>
        <p:nvSpPr>
          <p:cNvPr id="74" name="圆角矩形 73"/>
          <p:cNvSpPr/>
          <p:nvPr/>
        </p:nvSpPr>
        <p:spPr>
          <a:xfrm>
            <a:off x="1056005" y="3557270"/>
            <a:ext cx="5344795" cy="8445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166FE">
                  <a:alpha val="0"/>
                </a:srgbClr>
              </a:gs>
              <a:gs pos="100000">
                <a:srgbClr val="FFFFFF"/>
              </a:gs>
            </a:gsLst>
            <a:lin ang="127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1731625" y="358140"/>
            <a:ext cx="128270" cy="1104900"/>
            <a:chOff x="411" y="421"/>
            <a:chExt cx="227" cy="1955"/>
          </a:xfrm>
          <a:gradFill>
            <a:gsLst>
              <a:gs pos="0">
                <a:srgbClr val="67B3FF"/>
              </a:gs>
              <a:gs pos="100000">
                <a:srgbClr val="225EFF"/>
              </a:gs>
            </a:gsLst>
            <a:lin ang="5400000" scaled="0"/>
          </a:gradFill>
        </p:grpSpPr>
        <p:sp>
          <p:nvSpPr>
            <p:cNvPr id="12" name="椭圆 11"/>
            <p:cNvSpPr/>
            <p:nvPr>
              <p:custDataLst>
                <p:tags r:id="rId3"/>
              </p:custDataLst>
            </p:nvPr>
          </p:nvSpPr>
          <p:spPr>
            <a:xfrm>
              <a:off x="411" y="421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3" name="椭圆 12"/>
            <p:cNvSpPr/>
            <p:nvPr>
              <p:custDataLst>
                <p:tags r:id="rId4"/>
              </p:custDataLst>
            </p:nvPr>
          </p:nvSpPr>
          <p:spPr>
            <a:xfrm>
              <a:off x="411" y="853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4" name="椭圆 13"/>
            <p:cNvSpPr/>
            <p:nvPr>
              <p:custDataLst>
                <p:tags r:id="rId5"/>
              </p:custDataLst>
            </p:nvPr>
          </p:nvSpPr>
          <p:spPr>
            <a:xfrm>
              <a:off x="411" y="1285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5" name="椭圆 14"/>
            <p:cNvSpPr/>
            <p:nvPr>
              <p:custDataLst>
                <p:tags r:id="rId6"/>
              </p:custDataLst>
            </p:nvPr>
          </p:nvSpPr>
          <p:spPr>
            <a:xfrm>
              <a:off x="411" y="1717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6" name="椭圆 15"/>
            <p:cNvSpPr/>
            <p:nvPr>
              <p:custDataLst>
                <p:tags r:id="rId7"/>
              </p:custDataLst>
            </p:nvPr>
          </p:nvSpPr>
          <p:spPr>
            <a:xfrm>
              <a:off x="411" y="2149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90" name="椭圆 89"/>
          <p:cNvSpPr/>
          <p:nvPr/>
        </p:nvSpPr>
        <p:spPr>
          <a:xfrm>
            <a:off x="3044190" y="705485"/>
            <a:ext cx="1103630" cy="1103630"/>
          </a:xfrm>
          <a:prstGeom prst="ellipse">
            <a:avLst/>
          </a:prstGeom>
          <a:gradFill>
            <a:gsLst>
              <a:gs pos="0">
                <a:srgbClr val="3152FF">
                  <a:alpha val="0"/>
                </a:srgbClr>
              </a:gs>
              <a:gs pos="100000">
                <a:schemeClr val="bg1">
                  <a:alpha val="36000"/>
                </a:schemeClr>
              </a:gs>
            </a:gsLst>
            <a:lin ang="172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ea typeface="思源黑体 CN Light" panose="020B03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74713" y="1625215"/>
            <a:ext cx="3589020" cy="1018337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80000"/>
              </a:lnSpc>
            </a:pPr>
            <a:r>
              <a:rPr lang="en-US" altLang="zh-CN" sz="6600" i="1" dirty="0">
                <a:gradFill>
                  <a:gsLst>
                    <a:gs pos="0">
                      <a:schemeClr val="bg1"/>
                    </a:gs>
                    <a:gs pos="100000">
                      <a:srgbClr val="4B90FF">
                        <a:alpha val="0"/>
                      </a:srgbClr>
                    </a:gs>
                  </a:gsLst>
                  <a:lin ang="5400000" scaled="0"/>
                </a:gradFill>
                <a:effectLst>
                  <a:reflection blurRad="101600" stA="71000" endA="50" endPos="43000" dir="5400000" sy="-100000" algn="bl" rotWithShape="0"/>
                </a:effectLst>
                <a:latin typeface="字魂151号-联盟综艺体" panose="00000500000000000000" charset="-122"/>
                <a:ea typeface="字魂151号-联盟综艺体" panose="00000500000000000000" charset="-122"/>
                <a:cs typeface="思源黑体 CN Bold" panose="020B0800000000000000" charset="-122"/>
                <a:sym typeface="+mn-ea"/>
              </a:rPr>
              <a:t>FOUR</a:t>
            </a:r>
          </a:p>
        </p:txBody>
      </p:sp>
      <p:sp>
        <p:nvSpPr>
          <p:cNvPr id="123" name="任意多边形: 形状 122"/>
          <p:cNvSpPr/>
          <p:nvPr>
            <p:custDataLst>
              <p:tags r:id="rId2"/>
            </p:custDataLst>
          </p:nvPr>
        </p:nvSpPr>
        <p:spPr>
          <a:xfrm rot="16200000">
            <a:off x="5469890" y="1089025"/>
            <a:ext cx="494665" cy="945515"/>
          </a:xfrm>
          <a:custGeom>
            <a:avLst/>
            <a:gdLst>
              <a:gd name="connsiteX0" fmla="*/ 44962 w 396229"/>
              <a:gd name="connsiteY0" fmla="*/ 735294 h 757775"/>
              <a:gd name="connsiteX1" fmla="*/ 22481 w 396229"/>
              <a:gd name="connsiteY1" fmla="*/ 757775 h 757775"/>
              <a:gd name="connsiteX2" fmla="*/ 0 w 396229"/>
              <a:gd name="connsiteY2" fmla="*/ 735294 h 757775"/>
              <a:gd name="connsiteX3" fmla="*/ 22481 w 396229"/>
              <a:gd name="connsiteY3" fmla="*/ 712813 h 757775"/>
              <a:gd name="connsiteX4" fmla="*/ 44962 w 396229"/>
              <a:gd name="connsiteY4" fmla="*/ 735294 h 757775"/>
              <a:gd name="connsiteX5" fmla="*/ 44962 w 396229"/>
              <a:gd name="connsiteY5" fmla="*/ 592731 h 757775"/>
              <a:gd name="connsiteX6" fmla="*/ 22481 w 396229"/>
              <a:gd name="connsiteY6" fmla="*/ 615212 h 757775"/>
              <a:gd name="connsiteX7" fmla="*/ 0 w 396229"/>
              <a:gd name="connsiteY7" fmla="*/ 592731 h 757775"/>
              <a:gd name="connsiteX8" fmla="*/ 22481 w 396229"/>
              <a:gd name="connsiteY8" fmla="*/ 570250 h 757775"/>
              <a:gd name="connsiteX9" fmla="*/ 44962 w 396229"/>
              <a:gd name="connsiteY9" fmla="*/ 592731 h 757775"/>
              <a:gd name="connsiteX10" fmla="*/ 44962 w 396229"/>
              <a:gd name="connsiteY10" fmla="*/ 450169 h 757775"/>
              <a:gd name="connsiteX11" fmla="*/ 22481 w 396229"/>
              <a:gd name="connsiteY11" fmla="*/ 472650 h 757775"/>
              <a:gd name="connsiteX12" fmla="*/ 0 w 396229"/>
              <a:gd name="connsiteY12" fmla="*/ 450169 h 757775"/>
              <a:gd name="connsiteX13" fmla="*/ 22481 w 396229"/>
              <a:gd name="connsiteY13" fmla="*/ 427688 h 757775"/>
              <a:gd name="connsiteX14" fmla="*/ 44962 w 396229"/>
              <a:gd name="connsiteY14" fmla="*/ 450169 h 757775"/>
              <a:gd name="connsiteX15" fmla="*/ 44962 w 396229"/>
              <a:gd name="connsiteY15" fmla="*/ 307606 h 757775"/>
              <a:gd name="connsiteX16" fmla="*/ 22481 w 396229"/>
              <a:gd name="connsiteY16" fmla="*/ 330087 h 757775"/>
              <a:gd name="connsiteX17" fmla="*/ 0 w 396229"/>
              <a:gd name="connsiteY17" fmla="*/ 307606 h 757775"/>
              <a:gd name="connsiteX18" fmla="*/ 22481 w 396229"/>
              <a:gd name="connsiteY18" fmla="*/ 285125 h 757775"/>
              <a:gd name="connsiteX19" fmla="*/ 44962 w 396229"/>
              <a:gd name="connsiteY19" fmla="*/ 307606 h 757775"/>
              <a:gd name="connsiteX20" fmla="*/ 44962 w 396229"/>
              <a:gd name="connsiteY20" fmla="*/ 165044 h 757775"/>
              <a:gd name="connsiteX21" fmla="*/ 22481 w 396229"/>
              <a:gd name="connsiteY21" fmla="*/ 187525 h 757775"/>
              <a:gd name="connsiteX22" fmla="*/ 0 w 396229"/>
              <a:gd name="connsiteY22" fmla="*/ 165044 h 757775"/>
              <a:gd name="connsiteX23" fmla="*/ 22481 w 396229"/>
              <a:gd name="connsiteY23" fmla="*/ 142563 h 757775"/>
              <a:gd name="connsiteX24" fmla="*/ 44962 w 396229"/>
              <a:gd name="connsiteY24" fmla="*/ 165044 h 757775"/>
              <a:gd name="connsiteX25" fmla="*/ 44962 w 396229"/>
              <a:gd name="connsiteY25" fmla="*/ 22481 h 757775"/>
              <a:gd name="connsiteX26" fmla="*/ 22481 w 396229"/>
              <a:gd name="connsiteY26" fmla="*/ 44962 h 757775"/>
              <a:gd name="connsiteX27" fmla="*/ 0 w 396229"/>
              <a:gd name="connsiteY27" fmla="*/ 22481 h 757775"/>
              <a:gd name="connsiteX28" fmla="*/ 22481 w 396229"/>
              <a:gd name="connsiteY28" fmla="*/ 0 h 757775"/>
              <a:gd name="connsiteX29" fmla="*/ 44962 w 396229"/>
              <a:gd name="connsiteY29" fmla="*/ 22481 h 757775"/>
              <a:gd name="connsiteX30" fmla="*/ 162051 w 396229"/>
              <a:gd name="connsiteY30" fmla="*/ 735294 h 757775"/>
              <a:gd name="connsiteX31" fmla="*/ 139570 w 396229"/>
              <a:gd name="connsiteY31" fmla="*/ 757775 h 757775"/>
              <a:gd name="connsiteX32" fmla="*/ 117089 w 396229"/>
              <a:gd name="connsiteY32" fmla="*/ 735294 h 757775"/>
              <a:gd name="connsiteX33" fmla="*/ 139570 w 396229"/>
              <a:gd name="connsiteY33" fmla="*/ 712813 h 757775"/>
              <a:gd name="connsiteX34" fmla="*/ 162051 w 396229"/>
              <a:gd name="connsiteY34" fmla="*/ 735294 h 757775"/>
              <a:gd name="connsiteX35" fmla="*/ 162051 w 396229"/>
              <a:gd name="connsiteY35" fmla="*/ 592731 h 757775"/>
              <a:gd name="connsiteX36" fmla="*/ 139570 w 396229"/>
              <a:gd name="connsiteY36" fmla="*/ 615212 h 757775"/>
              <a:gd name="connsiteX37" fmla="*/ 117089 w 396229"/>
              <a:gd name="connsiteY37" fmla="*/ 592731 h 757775"/>
              <a:gd name="connsiteX38" fmla="*/ 139570 w 396229"/>
              <a:gd name="connsiteY38" fmla="*/ 570250 h 757775"/>
              <a:gd name="connsiteX39" fmla="*/ 162051 w 396229"/>
              <a:gd name="connsiteY39" fmla="*/ 592731 h 757775"/>
              <a:gd name="connsiteX40" fmla="*/ 162051 w 396229"/>
              <a:gd name="connsiteY40" fmla="*/ 450169 h 757775"/>
              <a:gd name="connsiteX41" fmla="*/ 139570 w 396229"/>
              <a:gd name="connsiteY41" fmla="*/ 472650 h 757775"/>
              <a:gd name="connsiteX42" fmla="*/ 117089 w 396229"/>
              <a:gd name="connsiteY42" fmla="*/ 450169 h 757775"/>
              <a:gd name="connsiteX43" fmla="*/ 139570 w 396229"/>
              <a:gd name="connsiteY43" fmla="*/ 427688 h 757775"/>
              <a:gd name="connsiteX44" fmla="*/ 162051 w 396229"/>
              <a:gd name="connsiteY44" fmla="*/ 450169 h 757775"/>
              <a:gd name="connsiteX45" fmla="*/ 162051 w 396229"/>
              <a:gd name="connsiteY45" fmla="*/ 307606 h 757775"/>
              <a:gd name="connsiteX46" fmla="*/ 139570 w 396229"/>
              <a:gd name="connsiteY46" fmla="*/ 330087 h 757775"/>
              <a:gd name="connsiteX47" fmla="*/ 117089 w 396229"/>
              <a:gd name="connsiteY47" fmla="*/ 307606 h 757775"/>
              <a:gd name="connsiteX48" fmla="*/ 139570 w 396229"/>
              <a:gd name="connsiteY48" fmla="*/ 285125 h 757775"/>
              <a:gd name="connsiteX49" fmla="*/ 162051 w 396229"/>
              <a:gd name="connsiteY49" fmla="*/ 307606 h 757775"/>
              <a:gd name="connsiteX50" fmla="*/ 162051 w 396229"/>
              <a:gd name="connsiteY50" fmla="*/ 165044 h 757775"/>
              <a:gd name="connsiteX51" fmla="*/ 139570 w 396229"/>
              <a:gd name="connsiteY51" fmla="*/ 187525 h 757775"/>
              <a:gd name="connsiteX52" fmla="*/ 117089 w 396229"/>
              <a:gd name="connsiteY52" fmla="*/ 165044 h 757775"/>
              <a:gd name="connsiteX53" fmla="*/ 139570 w 396229"/>
              <a:gd name="connsiteY53" fmla="*/ 142563 h 757775"/>
              <a:gd name="connsiteX54" fmla="*/ 162051 w 396229"/>
              <a:gd name="connsiteY54" fmla="*/ 165044 h 757775"/>
              <a:gd name="connsiteX55" fmla="*/ 162051 w 396229"/>
              <a:gd name="connsiteY55" fmla="*/ 22481 h 757775"/>
              <a:gd name="connsiteX56" fmla="*/ 139570 w 396229"/>
              <a:gd name="connsiteY56" fmla="*/ 44962 h 757775"/>
              <a:gd name="connsiteX57" fmla="*/ 117089 w 396229"/>
              <a:gd name="connsiteY57" fmla="*/ 22481 h 757775"/>
              <a:gd name="connsiteX58" fmla="*/ 139570 w 396229"/>
              <a:gd name="connsiteY58" fmla="*/ 0 h 757775"/>
              <a:gd name="connsiteX59" fmla="*/ 162051 w 396229"/>
              <a:gd name="connsiteY59" fmla="*/ 22481 h 757775"/>
              <a:gd name="connsiteX60" fmla="*/ 279140 w 396229"/>
              <a:gd name="connsiteY60" fmla="*/ 735294 h 757775"/>
              <a:gd name="connsiteX61" fmla="*/ 256659 w 396229"/>
              <a:gd name="connsiteY61" fmla="*/ 757775 h 757775"/>
              <a:gd name="connsiteX62" fmla="*/ 234178 w 396229"/>
              <a:gd name="connsiteY62" fmla="*/ 735294 h 757775"/>
              <a:gd name="connsiteX63" fmla="*/ 256659 w 396229"/>
              <a:gd name="connsiteY63" fmla="*/ 712813 h 757775"/>
              <a:gd name="connsiteX64" fmla="*/ 279140 w 396229"/>
              <a:gd name="connsiteY64" fmla="*/ 735294 h 757775"/>
              <a:gd name="connsiteX65" fmla="*/ 279140 w 396229"/>
              <a:gd name="connsiteY65" fmla="*/ 592731 h 757775"/>
              <a:gd name="connsiteX66" fmla="*/ 256659 w 396229"/>
              <a:gd name="connsiteY66" fmla="*/ 615212 h 757775"/>
              <a:gd name="connsiteX67" fmla="*/ 234178 w 396229"/>
              <a:gd name="connsiteY67" fmla="*/ 592731 h 757775"/>
              <a:gd name="connsiteX68" fmla="*/ 256659 w 396229"/>
              <a:gd name="connsiteY68" fmla="*/ 570250 h 757775"/>
              <a:gd name="connsiteX69" fmla="*/ 279140 w 396229"/>
              <a:gd name="connsiteY69" fmla="*/ 592731 h 757775"/>
              <a:gd name="connsiteX70" fmla="*/ 279140 w 396229"/>
              <a:gd name="connsiteY70" fmla="*/ 450169 h 757775"/>
              <a:gd name="connsiteX71" fmla="*/ 256659 w 396229"/>
              <a:gd name="connsiteY71" fmla="*/ 472650 h 757775"/>
              <a:gd name="connsiteX72" fmla="*/ 234178 w 396229"/>
              <a:gd name="connsiteY72" fmla="*/ 450169 h 757775"/>
              <a:gd name="connsiteX73" fmla="*/ 256659 w 396229"/>
              <a:gd name="connsiteY73" fmla="*/ 427688 h 757775"/>
              <a:gd name="connsiteX74" fmla="*/ 279140 w 396229"/>
              <a:gd name="connsiteY74" fmla="*/ 450169 h 757775"/>
              <a:gd name="connsiteX75" fmla="*/ 279140 w 396229"/>
              <a:gd name="connsiteY75" fmla="*/ 307606 h 757775"/>
              <a:gd name="connsiteX76" fmla="*/ 256659 w 396229"/>
              <a:gd name="connsiteY76" fmla="*/ 330087 h 757775"/>
              <a:gd name="connsiteX77" fmla="*/ 234178 w 396229"/>
              <a:gd name="connsiteY77" fmla="*/ 307606 h 757775"/>
              <a:gd name="connsiteX78" fmla="*/ 256659 w 396229"/>
              <a:gd name="connsiteY78" fmla="*/ 285125 h 757775"/>
              <a:gd name="connsiteX79" fmla="*/ 279140 w 396229"/>
              <a:gd name="connsiteY79" fmla="*/ 307606 h 757775"/>
              <a:gd name="connsiteX80" fmla="*/ 279140 w 396229"/>
              <a:gd name="connsiteY80" fmla="*/ 165044 h 757775"/>
              <a:gd name="connsiteX81" fmla="*/ 256659 w 396229"/>
              <a:gd name="connsiteY81" fmla="*/ 187525 h 757775"/>
              <a:gd name="connsiteX82" fmla="*/ 234178 w 396229"/>
              <a:gd name="connsiteY82" fmla="*/ 165044 h 757775"/>
              <a:gd name="connsiteX83" fmla="*/ 256659 w 396229"/>
              <a:gd name="connsiteY83" fmla="*/ 142563 h 757775"/>
              <a:gd name="connsiteX84" fmla="*/ 279140 w 396229"/>
              <a:gd name="connsiteY84" fmla="*/ 165044 h 757775"/>
              <a:gd name="connsiteX85" fmla="*/ 279140 w 396229"/>
              <a:gd name="connsiteY85" fmla="*/ 22481 h 757775"/>
              <a:gd name="connsiteX86" fmla="*/ 256659 w 396229"/>
              <a:gd name="connsiteY86" fmla="*/ 44962 h 757775"/>
              <a:gd name="connsiteX87" fmla="*/ 234178 w 396229"/>
              <a:gd name="connsiteY87" fmla="*/ 22481 h 757775"/>
              <a:gd name="connsiteX88" fmla="*/ 256659 w 396229"/>
              <a:gd name="connsiteY88" fmla="*/ 0 h 757775"/>
              <a:gd name="connsiteX89" fmla="*/ 279140 w 396229"/>
              <a:gd name="connsiteY89" fmla="*/ 22481 h 757775"/>
              <a:gd name="connsiteX90" fmla="*/ 396229 w 396229"/>
              <a:gd name="connsiteY90" fmla="*/ 735294 h 757775"/>
              <a:gd name="connsiteX91" fmla="*/ 373748 w 396229"/>
              <a:gd name="connsiteY91" fmla="*/ 757775 h 757775"/>
              <a:gd name="connsiteX92" fmla="*/ 351267 w 396229"/>
              <a:gd name="connsiteY92" fmla="*/ 735294 h 757775"/>
              <a:gd name="connsiteX93" fmla="*/ 373748 w 396229"/>
              <a:gd name="connsiteY93" fmla="*/ 712813 h 757775"/>
              <a:gd name="connsiteX94" fmla="*/ 396229 w 396229"/>
              <a:gd name="connsiteY94" fmla="*/ 735294 h 757775"/>
              <a:gd name="connsiteX95" fmla="*/ 396229 w 396229"/>
              <a:gd name="connsiteY95" fmla="*/ 592731 h 757775"/>
              <a:gd name="connsiteX96" fmla="*/ 373748 w 396229"/>
              <a:gd name="connsiteY96" fmla="*/ 615212 h 757775"/>
              <a:gd name="connsiteX97" fmla="*/ 351267 w 396229"/>
              <a:gd name="connsiteY97" fmla="*/ 592731 h 757775"/>
              <a:gd name="connsiteX98" fmla="*/ 373748 w 396229"/>
              <a:gd name="connsiteY98" fmla="*/ 570250 h 757775"/>
              <a:gd name="connsiteX99" fmla="*/ 396229 w 396229"/>
              <a:gd name="connsiteY99" fmla="*/ 592731 h 757775"/>
              <a:gd name="connsiteX100" fmla="*/ 396229 w 396229"/>
              <a:gd name="connsiteY100" fmla="*/ 450169 h 757775"/>
              <a:gd name="connsiteX101" fmla="*/ 373748 w 396229"/>
              <a:gd name="connsiteY101" fmla="*/ 472650 h 757775"/>
              <a:gd name="connsiteX102" fmla="*/ 351267 w 396229"/>
              <a:gd name="connsiteY102" fmla="*/ 450169 h 757775"/>
              <a:gd name="connsiteX103" fmla="*/ 373748 w 396229"/>
              <a:gd name="connsiteY103" fmla="*/ 427688 h 757775"/>
              <a:gd name="connsiteX104" fmla="*/ 396229 w 396229"/>
              <a:gd name="connsiteY104" fmla="*/ 450169 h 757775"/>
              <a:gd name="connsiteX105" fmla="*/ 396229 w 396229"/>
              <a:gd name="connsiteY105" fmla="*/ 307606 h 757775"/>
              <a:gd name="connsiteX106" fmla="*/ 373748 w 396229"/>
              <a:gd name="connsiteY106" fmla="*/ 330087 h 757775"/>
              <a:gd name="connsiteX107" fmla="*/ 351267 w 396229"/>
              <a:gd name="connsiteY107" fmla="*/ 307606 h 757775"/>
              <a:gd name="connsiteX108" fmla="*/ 373748 w 396229"/>
              <a:gd name="connsiteY108" fmla="*/ 285125 h 757775"/>
              <a:gd name="connsiteX109" fmla="*/ 396229 w 396229"/>
              <a:gd name="connsiteY109" fmla="*/ 307606 h 757775"/>
              <a:gd name="connsiteX110" fmla="*/ 396229 w 396229"/>
              <a:gd name="connsiteY110" fmla="*/ 165044 h 757775"/>
              <a:gd name="connsiteX111" fmla="*/ 373748 w 396229"/>
              <a:gd name="connsiteY111" fmla="*/ 187525 h 757775"/>
              <a:gd name="connsiteX112" fmla="*/ 351267 w 396229"/>
              <a:gd name="connsiteY112" fmla="*/ 165044 h 757775"/>
              <a:gd name="connsiteX113" fmla="*/ 373748 w 396229"/>
              <a:gd name="connsiteY113" fmla="*/ 142563 h 757775"/>
              <a:gd name="connsiteX114" fmla="*/ 396229 w 396229"/>
              <a:gd name="connsiteY114" fmla="*/ 165044 h 757775"/>
              <a:gd name="connsiteX115" fmla="*/ 396229 w 396229"/>
              <a:gd name="connsiteY115" fmla="*/ 22481 h 757775"/>
              <a:gd name="connsiteX116" fmla="*/ 373748 w 396229"/>
              <a:gd name="connsiteY116" fmla="*/ 44962 h 757775"/>
              <a:gd name="connsiteX117" fmla="*/ 351267 w 396229"/>
              <a:gd name="connsiteY117" fmla="*/ 22481 h 757775"/>
              <a:gd name="connsiteX118" fmla="*/ 373748 w 396229"/>
              <a:gd name="connsiteY118" fmla="*/ 0 h 757775"/>
              <a:gd name="connsiteX119" fmla="*/ 396229 w 396229"/>
              <a:gd name="connsiteY119" fmla="*/ 22481 h 757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96229" h="757775">
                <a:moveTo>
                  <a:pt x="44962" y="735294"/>
                </a:moveTo>
                <a:cubicBezTo>
                  <a:pt x="44962" y="747710"/>
                  <a:pt x="34897" y="757775"/>
                  <a:pt x="22481" y="757775"/>
                </a:cubicBezTo>
                <a:cubicBezTo>
                  <a:pt x="10065" y="757775"/>
                  <a:pt x="0" y="747710"/>
                  <a:pt x="0" y="735294"/>
                </a:cubicBezTo>
                <a:cubicBezTo>
                  <a:pt x="0" y="722878"/>
                  <a:pt x="10065" y="712813"/>
                  <a:pt x="22481" y="712813"/>
                </a:cubicBezTo>
                <a:cubicBezTo>
                  <a:pt x="34897" y="712813"/>
                  <a:pt x="44962" y="722878"/>
                  <a:pt x="44962" y="735294"/>
                </a:cubicBezTo>
                <a:close/>
                <a:moveTo>
                  <a:pt x="44962" y="592731"/>
                </a:moveTo>
                <a:cubicBezTo>
                  <a:pt x="44962" y="605147"/>
                  <a:pt x="34897" y="615212"/>
                  <a:pt x="22481" y="615212"/>
                </a:cubicBezTo>
                <a:cubicBezTo>
                  <a:pt x="10065" y="615212"/>
                  <a:pt x="0" y="605147"/>
                  <a:pt x="0" y="592731"/>
                </a:cubicBezTo>
                <a:cubicBezTo>
                  <a:pt x="0" y="580315"/>
                  <a:pt x="10065" y="570250"/>
                  <a:pt x="22481" y="570250"/>
                </a:cubicBezTo>
                <a:cubicBezTo>
                  <a:pt x="34897" y="570250"/>
                  <a:pt x="44962" y="580315"/>
                  <a:pt x="44962" y="592731"/>
                </a:cubicBezTo>
                <a:close/>
                <a:moveTo>
                  <a:pt x="44962" y="450169"/>
                </a:moveTo>
                <a:cubicBezTo>
                  <a:pt x="44962" y="462585"/>
                  <a:pt x="34897" y="472650"/>
                  <a:pt x="22481" y="472650"/>
                </a:cubicBezTo>
                <a:cubicBezTo>
                  <a:pt x="10065" y="472650"/>
                  <a:pt x="0" y="462585"/>
                  <a:pt x="0" y="450169"/>
                </a:cubicBezTo>
                <a:cubicBezTo>
                  <a:pt x="0" y="437753"/>
                  <a:pt x="10065" y="427688"/>
                  <a:pt x="22481" y="427688"/>
                </a:cubicBezTo>
                <a:cubicBezTo>
                  <a:pt x="34897" y="427688"/>
                  <a:pt x="44962" y="437753"/>
                  <a:pt x="44962" y="450169"/>
                </a:cubicBezTo>
                <a:close/>
                <a:moveTo>
                  <a:pt x="44962" y="307606"/>
                </a:moveTo>
                <a:cubicBezTo>
                  <a:pt x="44962" y="320022"/>
                  <a:pt x="34897" y="330087"/>
                  <a:pt x="22481" y="330087"/>
                </a:cubicBezTo>
                <a:cubicBezTo>
                  <a:pt x="10065" y="330087"/>
                  <a:pt x="0" y="320022"/>
                  <a:pt x="0" y="307606"/>
                </a:cubicBezTo>
                <a:cubicBezTo>
                  <a:pt x="0" y="295190"/>
                  <a:pt x="10065" y="285125"/>
                  <a:pt x="22481" y="285125"/>
                </a:cubicBezTo>
                <a:cubicBezTo>
                  <a:pt x="34897" y="285125"/>
                  <a:pt x="44962" y="295190"/>
                  <a:pt x="44962" y="307606"/>
                </a:cubicBezTo>
                <a:close/>
                <a:moveTo>
                  <a:pt x="44962" y="165044"/>
                </a:moveTo>
                <a:cubicBezTo>
                  <a:pt x="44962" y="177460"/>
                  <a:pt x="34897" y="187525"/>
                  <a:pt x="22481" y="187525"/>
                </a:cubicBezTo>
                <a:cubicBezTo>
                  <a:pt x="10065" y="187525"/>
                  <a:pt x="0" y="177460"/>
                  <a:pt x="0" y="165044"/>
                </a:cubicBezTo>
                <a:cubicBezTo>
                  <a:pt x="0" y="152628"/>
                  <a:pt x="10065" y="142563"/>
                  <a:pt x="22481" y="142563"/>
                </a:cubicBezTo>
                <a:cubicBezTo>
                  <a:pt x="34897" y="142563"/>
                  <a:pt x="44962" y="152628"/>
                  <a:pt x="44962" y="165044"/>
                </a:cubicBezTo>
                <a:close/>
                <a:moveTo>
                  <a:pt x="44962" y="22481"/>
                </a:moveTo>
                <a:cubicBezTo>
                  <a:pt x="44962" y="34897"/>
                  <a:pt x="34897" y="44962"/>
                  <a:pt x="22481" y="44962"/>
                </a:cubicBezTo>
                <a:cubicBezTo>
                  <a:pt x="10065" y="44962"/>
                  <a:pt x="0" y="34897"/>
                  <a:pt x="0" y="22481"/>
                </a:cubicBezTo>
                <a:cubicBezTo>
                  <a:pt x="0" y="10065"/>
                  <a:pt x="10065" y="0"/>
                  <a:pt x="22481" y="0"/>
                </a:cubicBezTo>
                <a:cubicBezTo>
                  <a:pt x="34897" y="0"/>
                  <a:pt x="44962" y="10065"/>
                  <a:pt x="44962" y="22481"/>
                </a:cubicBezTo>
                <a:close/>
                <a:moveTo>
                  <a:pt x="162051" y="735294"/>
                </a:moveTo>
                <a:cubicBezTo>
                  <a:pt x="162051" y="747710"/>
                  <a:pt x="151986" y="757775"/>
                  <a:pt x="139570" y="757775"/>
                </a:cubicBezTo>
                <a:cubicBezTo>
                  <a:pt x="127154" y="757775"/>
                  <a:pt x="117089" y="747710"/>
                  <a:pt x="117089" y="735294"/>
                </a:cubicBezTo>
                <a:cubicBezTo>
                  <a:pt x="117089" y="722878"/>
                  <a:pt x="127154" y="712813"/>
                  <a:pt x="139570" y="712813"/>
                </a:cubicBezTo>
                <a:cubicBezTo>
                  <a:pt x="151986" y="712813"/>
                  <a:pt x="162051" y="722878"/>
                  <a:pt x="162051" y="735294"/>
                </a:cubicBezTo>
                <a:close/>
                <a:moveTo>
                  <a:pt x="162051" y="592731"/>
                </a:moveTo>
                <a:cubicBezTo>
                  <a:pt x="162051" y="605147"/>
                  <a:pt x="151986" y="615212"/>
                  <a:pt x="139570" y="615212"/>
                </a:cubicBezTo>
                <a:cubicBezTo>
                  <a:pt x="127154" y="615212"/>
                  <a:pt x="117089" y="605147"/>
                  <a:pt x="117089" y="592731"/>
                </a:cubicBezTo>
                <a:cubicBezTo>
                  <a:pt x="117089" y="580315"/>
                  <a:pt x="127154" y="570250"/>
                  <a:pt x="139570" y="570250"/>
                </a:cubicBezTo>
                <a:cubicBezTo>
                  <a:pt x="151986" y="570250"/>
                  <a:pt x="162051" y="580315"/>
                  <a:pt x="162051" y="592731"/>
                </a:cubicBezTo>
                <a:close/>
                <a:moveTo>
                  <a:pt x="162051" y="450169"/>
                </a:moveTo>
                <a:cubicBezTo>
                  <a:pt x="162051" y="462585"/>
                  <a:pt x="151986" y="472650"/>
                  <a:pt x="139570" y="472650"/>
                </a:cubicBezTo>
                <a:cubicBezTo>
                  <a:pt x="127154" y="472650"/>
                  <a:pt x="117089" y="462585"/>
                  <a:pt x="117089" y="450169"/>
                </a:cubicBezTo>
                <a:cubicBezTo>
                  <a:pt x="117089" y="437753"/>
                  <a:pt x="127154" y="427688"/>
                  <a:pt x="139570" y="427688"/>
                </a:cubicBezTo>
                <a:cubicBezTo>
                  <a:pt x="151986" y="427688"/>
                  <a:pt x="162051" y="437753"/>
                  <a:pt x="162051" y="450169"/>
                </a:cubicBezTo>
                <a:close/>
                <a:moveTo>
                  <a:pt x="162051" y="307606"/>
                </a:moveTo>
                <a:cubicBezTo>
                  <a:pt x="162051" y="320022"/>
                  <a:pt x="151986" y="330087"/>
                  <a:pt x="139570" y="330087"/>
                </a:cubicBezTo>
                <a:cubicBezTo>
                  <a:pt x="127154" y="330087"/>
                  <a:pt x="117089" y="320022"/>
                  <a:pt x="117089" y="307606"/>
                </a:cubicBezTo>
                <a:cubicBezTo>
                  <a:pt x="117089" y="295190"/>
                  <a:pt x="127154" y="285125"/>
                  <a:pt x="139570" y="285125"/>
                </a:cubicBezTo>
                <a:cubicBezTo>
                  <a:pt x="151986" y="285125"/>
                  <a:pt x="162051" y="295190"/>
                  <a:pt x="162051" y="307606"/>
                </a:cubicBezTo>
                <a:close/>
                <a:moveTo>
                  <a:pt x="162051" y="165044"/>
                </a:moveTo>
                <a:cubicBezTo>
                  <a:pt x="162051" y="177460"/>
                  <a:pt x="151986" y="187525"/>
                  <a:pt x="139570" y="187525"/>
                </a:cubicBezTo>
                <a:cubicBezTo>
                  <a:pt x="127154" y="187525"/>
                  <a:pt x="117089" y="177460"/>
                  <a:pt x="117089" y="165044"/>
                </a:cubicBezTo>
                <a:cubicBezTo>
                  <a:pt x="117089" y="152628"/>
                  <a:pt x="127154" y="142563"/>
                  <a:pt x="139570" y="142563"/>
                </a:cubicBezTo>
                <a:cubicBezTo>
                  <a:pt x="151986" y="142563"/>
                  <a:pt x="162051" y="152628"/>
                  <a:pt x="162051" y="165044"/>
                </a:cubicBezTo>
                <a:close/>
                <a:moveTo>
                  <a:pt x="162051" y="22481"/>
                </a:moveTo>
                <a:cubicBezTo>
                  <a:pt x="162051" y="34897"/>
                  <a:pt x="151986" y="44962"/>
                  <a:pt x="139570" y="44962"/>
                </a:cubicBezTo>
                <a:cubicBezTo>
                  <a:pt x="127154" y="44962"/>
                  <a:pt x="117089" y="34897"/>
                  <a:pt x="117089" y="22481"/>
                </a:cubicBezTo>
                <a:cubicBezTo>
                  <a:pt x="117089" y="10065"/>
                  <a:pt x="127154" y="0"/>
                  <a:pt x="139570" y="0"/>
                </a:cubicBezTo>
                <a:cubicBezTo>
                  <a:pt x="151986" y="0"/>
                  <a:pt x="162051" y="10065"/>
                  <a:pt x="162051" y="22481"/>
                </a:cubicBezTo>
                <a:close/>
                <a:moveTo>
                  <a:pt x="279140" y="735294"/>
                </a:moveTo>
                <a:cubicBezTo>
                  <a:pt x="279140" y="747710"/>
                  <a:pt x="269075" y="757775"/>
                  <a:pt x="256659" y="757775"/>
                </a:cubicBezTo>
                <a:cubicBezTo>
                  <a:pt x="244243" y="757775"/>
                  <a:pt x="234178" y="747710"/>
                  <a:pt x="234178" y="735294"/>
                </a:cubicBezTo>
                <a:cubicBezTo>
                  <a:pt x="234178" y="722878"/>
                  <a:pt x="244243" y="712813"/>
                  <a:pt x="256659" y="712813"/>
                </a:cubicBezTo>
                <a:cubicBezTo>
                  <a:pt x="269075" y="712813"/>
                  <a:pt x="279140" y="722878"/>
                  <a:pt x="279140" y="735294"/>
                </a:cubicBezTo>
                <a:close/>
                <a:moveTo>
                  <a:pt x="279140" y="592731"/>
                </a:moveTo>
                <a:cubicBezTo>
                  <a:pt x="279140" y="605147"/>
                  <a:pt x="269075" y="615212"/>
                  <a:pt x="256659" y="615212"/>
                </a:cubicBezTo>
                <a:cubicBezTo>
                  <a:pt x="244243" y="615212"/>
                  <a:pt x="234178" y="605147"/>
                  <a:pt x="234178" y="592731"/>
                </a:cubicBezTo>
                <a:cubicBezTo>
                  <a:pt x="234178" y="580315"/>
                  <a:pt x="244243" y="570250"/>
                  <a:pt x="256659" y="570250"/>
                </a:cubicBezTo>
                <a:cubicBezTo>
                  <a:pt x="269075" y="570250"/>
                  <a:pt x="279140" y="580315"/>
                  <a:pt x="279140" y="592731"/>
                </a:cubicBezTo>
                <a:close/>
                <a:moveTo>
                  <a:pt x="279140" y="450169"/>
                </a:moveTo>
                <a:cubicBezTo>
                  <a:pt x="279140" y="462585"/>
                  <a:pt x="269075" y="472650"/>
                  <a:pt x="256659" y="472650"/>
                </a:cubicBezTo>
                <a:cubicBezTo>
                  <a:pt x="244243" y="472650"/>
                  <a:pt x="234178" y="462585"/>
                  <a:pt x="234178" y="450169"/>
                </a:cubicBezTo>
                <a:cubicBezTo>
                  <a:pt x="234178" y="437753"/>
                  <a:pt x="244243" y="427688"/>
                  <a:pt x="256659" y="427688"/>
                </a:cubicBezTo>
                <a:cubicBezTo>
                  <a:pt x="269075" y="427688"/>
                  <a:pt x="279140" y="437753"/>
                  <a:pt x="279140" y="450169"/>
                </a:cubicBezTo>
                <a:close/>
                <a:moveTo>
                  <a:pt x="279140" y="307606"/>
                </a:moveTo>
                <a:cubicBezTo>
                  <a:pt x="279140" y="320022"/>
                  <a:pt x="269075" y="330087"/>
                  <a:pt x="256659" y="330087"/>
                </a:cubicBezTo>
                <a:cubicBezTo>
                  <a:pt x="244243" y="330087"/>
                  <a:pt x="234178" y="320022"/>
                  <a:pt x="234178" y="307606"/>
                </a:cubicBezTo>
                <a:cubicBezTo>
                  <a:pt x="234178" y="295190"/>
                  <a:pt x="244243" y="285125"/>
                  <a:pt x="256659" y="285125"/>
                </a:cubicBezTo>
                <a:cubicBezTo>
                  <a:pt x="269075" y="285125"/>
                  <a:pt x="279140" y="295190"/>
                  <a:pt x="279140" y="307606"/>
                </a:cubicBezTo>
                <a:close/>
                <a:moveTo>
                  <a:pt x="279140" y="165044"/>
                </a:moveTo>
                <a:cubicBezTo>
                  <a:pt x="279140" y="177460"/>
                  <a:pt x="269075" y="187525"/>
                  <a:pt x="256659" y="187525"/>
                </a:cubicBezTo>
                <a:cubicBezTo>
                  <a:pt x="244243" y="187525"/>
                  <a:pt x="234178" y="177460"/>
                  <a:pt x="234178" y="165044"/>
                </a:cubicBezTo>
                <a:cubicBezTo>
                  <a:pt x="234178" y="152628"/>
                  <a:pt x="244243" y="142563"/>
                  <a:pt x="256659" y="142563"/>
                </a:cubicBezTo>
                <a:cubicBezTo>
                  <a:pt x="269075" y="142563"/>
                  <a:pt x="279140" y="152628"/>
                  <a:pt x="279140" y="165044"/>
                </a:cubicBezTo>
                <a:close/>
                <a:moveTo>
                  <a:pt x="279140" y="22481"/>
                </a:moveTo>
                <a:cubicBezTo>
                  <a:pt x="279140" y="34897"/>
                  <a:pt x="269075" y="44962"/>
                  <a:pt x="256659" y="44962"/>
                </a:cubicBezTo>
                <a:cubicBezTo>
                  <a:pt x="244243" y="44962"/>
                  <a:pt x="234178" y="34897"/>
                  <a:pt x="234178" y="22481"/>
                </a:cubicBezTo>
                <a:cubicBezTo>
                  <a:pt x="234178" y="10065"/>
                  <a:pt x="244243" y="0"/>
                  <a:pt x="256659" y="0"/>
                </a:cubicBezTo>
                <a:cubicBezTo>
                  <a:pt x="269075" y="0"/>
                  <a:pt x="279140" y="10065"/>
                  <a:pt x="279140" y="22481"/>
                </a:cubicBezTo>
                <a:close/>
                <a:moveTo>
                  <a:pt x="396229" y="735294"/>
                </a:moveTo>
                <a:cubicBezTo>
                  <a:pt x="396229" y="747710"/>
                  <a:pt x="386164" y="757775"/>
                  <a:pt x="373748" y="757775"/>
                </a:cubicBezTo>
                <a:cubicBezTo>
                  <a:pt x="361332" y="757775"/>
                  <a:pt x="351267" y="747710"/>
                  <a:pt x="351267" y="735294"/>
                </a:cubicBezTo>
                <a:cubicBezTo>
                  <a:pt x="351267" y="722878"/>
                  <a:pt x="361332" y="712813"/>
                  <a:pt x="373748" y="712813"/>
                </a:cubicBezTo>
                <a:cubicBezTo>
                  <a:pt x="386164" y="712813"/>
                  <a:pt x="396229" y="722878"/>
                  <a:pt x="396229" y="735294"/>
                </a:cubicBezTo>
                <a:close/>
                <a:moveTo>
                  <a:pt x="396229" y="592731"/>
                </a:moveTo>
                <a:cubicBezTo>
                  <a:pt x="396229" y="605147"/>
                  <a:pt x="386164" y="615212"/>
                  <a:pt x="373748" y="615212"/>
                </a:cubicBezTo>
                <a:cubicBezTo>
                  <a:pt x="361332" y="615212"/>
                  <a:pt x="351267" y="605147"/>
                  <a:pt x="351267" y="592731"/>
                </a:cubicBezTo>
                <a:cubicBezTo>
                  <a:pt x="351267" y="580315"/>
                  <a:pt x="361332" y="570250"/>
                  <a:pt x="373748" y="570250"/>
                </a:cubicBezTo>
                <a:cubicBezTo>
                  <a:pt x="386164" y="570250"/>
                  <a:pt x="396229" y="580315"/>
                  <a:pt x="396229" y="592731"/>
                </a:cubicBezTo>
                <a:close/>
                <a:moveTo>
                  <a:pt x="396229" y="450169"/>
                </a:moveTo>
                <a:cubicBezTo>
                  <a:pt x="396229" y="462585"/>
                  <a:pt x="386164" y="472650"/>
                  <a:pt x="373748" y="472650"/>
                </a:cubicBezTo>
                <a:cubicBezTo>
                  <a:pt x="361332" y="472650"/>
                  <a:pt x="351267" y="462585"/>
                  <a:pt x="351267" y="450169"/>
                </a:cubicBezTo>
                <a:cubicBezTo>
                  <a:pt x="351267" y="437753"/>
                  <a:pt x="361332" y="427688"/>
                  <a:pt x="373748" y="427688"/>
                </a:cubicBezTo>
                <a:cubicBezTo>
                  <a:pt x="386164" y="427688"/>
                  <a:pt x="396229" y="437753"/>
                  <a:pt x="396229" y="450169"/>
                </a:cubicBezTo>
                <a:close/>
                <a:moveTo>
                  <a:pt x="396229" y="307606"/>
                </a:moveTo>
                <a:cubicBezTo>
                  <a:pt x="396229" y="320022"/>
                  <a:pt x="386164" y="330087"/>
                  <a:pt x="373748" y="330087"/>
                </a:cubicBezTo>
                <a:cubicBezTo>
                  <a:pt x="361332" y="330087"/>
                  <a:pt x="351267" y="320022"/>
                  <a:pt x="351267" y="307606"/>
                </a:cubicBezTo>
                <a:cubicBezTo>
                  <a:pt x="351267" y="295190"/>
                  <a:pt x="361332" y="285125"/>
                  <a:pt x="373748" y="285125"/>
                </a:cubicBezTo>
                <a:cubicBezTo>
                  <a:pt x="386164" y="285125"/>
                  <a:pt x="396229" y="295190"/>
                  <a:pt x="396229" y="307606"/>
                </a:cubicBezTo>
                <a:close/>
                <a:moveTo>
                  <a:pt x="396229" y="165044"/>
                </a:moveTo>
                <a:cubicBezTo>
                  <a:pt x="396229" y="177460"/>
                  <a:pt x="386164" y="187525"/>
                  <a:pt x="373748" y="187525"/>
                </a:cubicBezTo>
                <a:cubicBezTo>
                  <a:pt x="361332" y="187525"/>
                  <a:pt x="351267" y="177460"/>
                  <a:pt x="351267" y="165044"/>
                </a:cubicBezTo>
                <a:cubicBezTo>
                  <a:pt x="351267" y="152628"/>
                  <a:pt x="361332" y="142563"/>
                  <a:pt x="373748" y="142563"/>
                </a:cubicBezTo>
                <a:cubicBezTo>
                  <a:pt x="386164" y="142563"/>
                  <a:pt x="396229" y="152628"/>
                  <a:pt x="396229" y="165044"/>
                </a:cubicBezTo>
                <a:close/>
                <a:moveTo>
                  <a:pt x="396229" y="22481"/>
                </a:moveTo>
                <a:cubicBezTo>
                  <a:pt x="396229" y="34897"/>
                  <a:pt x="386164" y="44962"/>
                  <a:pt x="373748" y="44962"/>
                </a:cubicBezTo>
                <a:cubicBezTo>
                  <a:pt x="361332" y="44962"/>
                  <a:pt x="351267" y="34897"/>
                  <a:pt x="351267" y="22481"/>
                </a:cubicBezTo>
                <a:cubicBezTo>
                  <a:pt x="351267" y="10065"/>
                  <a:pt x="361332" y="0"/>
                  <a:pt x="373748" y="0"/>
                </a:cubicBezTo>
                <a:cubicBezTo>
                  <a:pt x="386164" y="0"/>
                  <a:pt x="396229" y="10065"/>
                  <a:pt x="396229" y="22481"/>
                </a:cubicBezTo>
                <a:close/>
              </a:path>
            </a:pathLst>
          </a:custGeom>
          <a:gradFill flip="none" rotWithShape="1">
            <a:gsLst>
              <a:gs pos="0">
                <a:srgbClr val="225EFF">
                  <a:alpha val="0"/>
                </a:srgbClr>
              </a:gs>
              <a:gs pos="100000">
                <a:schemeClr val="bg1"/>
              </a:gs>
            </a:gsLst>
            <a:lin ang="1548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5" name="Picture 2" descr="logo">
            <a:extLst>
              <a:ext uri="{FF2B5EF4-FFF2-40B4-BE49-F238E27FC236}">
                <a16:creationId xmlns:a16="http://schemas.microsoft.com/office/drawing/2014/main" id="{D7D0674F-C90C-C4B1-8CA1-BEFF2B0BC3A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" grpId="1" animBg="1"/>
      <p:bldP spid="3" grpId="0" bldLvl="0" animBg="1"/>
      <p:bldP spid="3" grpId="1" animBg="1"/>
      <p:bldP spid="58" grpId="0"/>
      <p:bldP spid="58" grpId="1"/>
      <p:bldP spid="74" grpId="0" bldLvl="0" animBg="1"/>
      <p:bldP spid="74" grpId="1" animBg="1"/>
      <p:bldP spid="90" grpId="0" bldLvl="0" animBg="1"/>
      <p:bldP spid="90" grpId="1" animBg="1"/>
      <p:bldP spid="9" grpId="0"/>
      <p:bldP spid="9" grpId="1"/>
      <p:bldP spid="123" grpId="0" bldLvl="0" animBg="1"/>
      <p:bldP spid="123" grpId="1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4719320" y="382145"/>
            <a:ext cx="7134860" cy="747395"/>
            <a:chOff x="7432" y="416"/>
            <a:chExt cx="11236" cy="1177"/>
          </a:xfrm>
        </p:grpSpPr>
        <p:grpSp>
          <p:nvGrpSpPr>
            <p:cNvPr id="9" name="组合 8"/>
            <p:cNvGrpSpPr/>
            <p:nvPr/>
          </p:nvGrpSpPr>
          <p:grpSpPr>
            <a:xfrm>
              <a:off x="7432" y="416"/>
              <a:ext cx="4431" cy="1177"/>
              <a:chOff x="7537" y="632"/>
              <a:chExt cx="4431" cy="1177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8822" y="690"/>
                <a:ext cx="3146" cy="1062"/>
                <a:chOff x="8822" y="732"/>
                <a:chExt cx="3146" cy="1062"/>
              </a:xfrm>
            </p:grpSpPr>
            <p:sp>
              <p:nvSpPr>
                <p:cNvPr id="98" name="文本框 97"/>
                <p:cNvSpPr txBox="1"/>
                <p:nvPr>
                  <p:custDataLst>
                    <p:tags r:id="rId19"/>
                  </p:custDataLst>
                </p:nvPr>
              </p:nvSpPr>
              <p:spPr>
                <a:xfrm>
                  <a:off x="8822" y="732"/>
                  <a:ext cx="2942" cy="6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 defTabSz="913765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吐槽与建议</a:t>
                  </a:r>
                  <a:endParaRPr lang="zh-CN" sz="2000" b="1" dirty="0">
                    <a:latin typeface="思源黑体 CN Bold" panose="020B0800000000000000" charset="-122"/>
                    <a:ea typeface="思源黑体 CN Bold" panose="020B0800000000000000" charset="-122"/>
                    <a:sym typeface="思源黑体 CN Light" panose="020B0300000000000000" charset="-122"/>
                  </a:endParaRPr>
                </a:p>
              </p:txBody>
            </p:sp>
            <p:sp>
              <p:nvSpPr>
                <p:cNvPr id="99" name="文本框 98"/>
                <p:cNvSpPr txBox="1"/>
                <p:nvPr>
                  <p:custDataLst>
                    <p:tags r:id="rId20"/>
                  </p:custDataLst>
                </p:nvPr>
              </p:nvSpPr>
              <p:spPr>
                <a:xfrm>
                  <a:off x="8822" y="1360"/>
                  <a:ext cx="3146" cy="4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sz="1200" dirty="0">
                      <a:solidFill>
                        <a:srgbClr val="000000"/>
                      </a:solidFill>
                      <a:latin typeface="思源黑体 CN Light" panose="020B0300000000000000" charset="-122"/>
                      <a:ea typeface="思源黑体 CN Light" panose="020B0300000000000000" charset="-122"/>
                      <a:sym typeface="+mn-lt"/>
                    </a:rPr>
                    <a:t>Roast and suggestions</a:t>
                  </a:r>
                </a:p>
              </p:txBody>
            </p:sp>
          </p:grpSp>
          <p:sp>
            <p:nvSpPr>
              <p:cNvPr id="100" name="圆角矩形 10"/>
              <p:cNvSpPr>
                <a:spLocks noChangeArrowhead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7537" y="632"/>
                <a:ext cx="1177" cy="117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225EFF"/>
                  </a:gs>
                  <a:gs pos="100000">
                    <a:srgbClr val="64B0FF"/>
                  </a:gs>
                </a:gsLst>
                <a:lin ang="0" scaled="0"/>
              </a:gradFill>
              <a:ln w="12700">
                <a:solidFill>
                  <a:schemeClr val="bg1"/>
                </a:solidFill>
                <a:round/>
              </a:ln>
              <a:effectLst>
                <a:outerShdw blurRad="50800" dist="38100" dir="5400000" algn="t" rotWithShape="0">
                  <a:prstClr val="black">
                    <a:alpha val="7000"/>
                  </a:prstClr>
                </a:outerShdw>
              </a:effec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indent="0" algn="ctr">
                  <a:lnSpc>
                    <a:spcPct val="120000"/>
                  </a:lnSpc>
                  <a:buNone/>
                </a:pPr>
                <a:r>
                  <a:rPr lang="en-US" altLang="zh-CN">
                    <a:ln w="12700">
                      <a:noFill/>
                    </a:ln>
                    <a:solidFill>
                      <a:schemeClr val="bg1"/>
                    </a:solidFill>
                    <a:latin typeface="字魂151号-联盟综艺体" panose="00000500000000000000" charset="-122"/>
                    <a:ea typeface="字魂151号-联盟综艺体" panose="00000500000000000000" charset="-122"/>
                    <a:sym typeface="+mn-ea"/>
                  </a:rPr>
                  <a:t>04</a:t>
                </a:r>
                <a:endParaRPr lang="en-US" altLang="zh-CN" dirty="0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cs typeface="思源黑体 CN Light" panose="020B0300000000000000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rot="16200000">
              <a:off x="17697" y="-180"/>
              <a:ext cx="202" cy="1740"/>
              <a:chOff x="411" y="421"/>
              <a:chExt cx="227" cy="1955"/>
            </a:xfrm>
            <a:gradFill>
              <a:gsLst>
                <a:gs pos="0">
                  <a:srgbClr val="67B3FF"/>
                </a:gs>
                <a:gs pos="100000">
                  <a:srgbClr val="225EFF"/>
                </a:gs>
              </a:gsLst>
              <a:lin ang="5400000" scaled="0"/>
            </a:gradFill>
          </p:grpSpPr>
          <p:sp>
            <p:nvSpPr>
              <p:cNvPr id="12" name="椭圆 11"/>
              <p:cNvSpPr/>
              <p:nvPr>
                <p:custDataLst>
                  <p:tags r:id="rId13"/>
                </p:custDataLst>
              </p:nvPr>
            </p:nvSpPr>
            <p:spPr>
              <a:xfrm>
                <a:off x="411" y="421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3" name="椭圆 12"/>
              <p:cNvSpPr/>
              <p:nvPr>
                <p:custDataLst>
                  <p:tags r:id="rId14"/>
                </p:custDataLst>
              </p:nvPr>
            </p:nvSpPr>
            <p:spPr>
              <a:xfrm>
                <a:off x="411" y="853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4" name="椭圆 13"/>
              <p:cNvSpPr/>
              <p:nvPr>
                <p:custDataLst>
                  <p:tags r:id="rId15"/>
                </p:custDataLst>
              </p:nvPr>
            </p:nvSpPr>
            <p:spPr>
              <a:xfrm>
                <a:off x="411" y="1285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5" name="椭圆 14"/>
              <p:cNvSpPr/>
              <p:nvPr>
                <p:custDataLst>
                  <p:tags r:id="rId16"/>
                </p:custDataLst>
              </p:nvPr>
            </p:nvSpPr>
            <p:spPr>
              <a:xfrm>
                <a:off x="411" y="1717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/>
              <p:cNvSpPr/>
              <p:nvPr>
                <p:custDataLst>
                  <p:tags r:id="rId17"/>
                </p:custDataLst>
              </p:nvPr>
            </p:nvSpPr>
            <p:spPr>
              <a:xfrm>
                <a:off x="411" y="2149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25" name="矩形 24"/>
          <p:cNvSpPr/>
          <p:nvPr/>
        </p:nvSpPr>
        <p:spPr>
          <a:xfrm>
            <a:off x="0" y="6624320"/>
            <a:ext cx="12191365" cy="233680"/>
          </a:xfrm>
          <a:prstGeom prst="rect">
            <a:avLst/>
          </a:prstGeom>
          <a:gradFill>
            <a:gsLst>
              <a:gs pos="20000">
                <a:srgbClr val="225EFF"/>
              </a:gs>
              <a:gs pos="100000">
                <a:srgbClr val="64B0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953770" y="2011680"/>
            <a:ext cx="3048000" cy="3713480"/>
            <a:chOff x="1344" y="3753"/>
            <a:chExt cx="4800" cy="5848"/>
          </a:xfrm>
        </p:grpSpPr>
        <p:grpSp>
          <p:nvGrpSpPr>
            <p:cNvPr id="35" name="组合 34"/>
            <p:cNvGrpSpPr/>
            <p:nvPr/>
          </p:nvGrpSpPr>
          <p:grpSpPr>
            <a:xfrm>
              <a:off x="1344" y="4246"/>
              <a:ext cx="4800" cy="5355"/>
              <a:chOff x="1459" y="4261"/>
              <a:chExt cx="4800" cy="5355"/>
            </a:xfrm>
          </p:grpSpPr>
          <p:sp>
            <p:nvSpPr>
              <p:cNvPr id="36" name="圆角矩形 35"/>
              <p:cNvSpPr/>
              <p:nvPr>
                <p:custDataLst>
                  <p:tags r:id="rId10"/>
                </p:custDataLst>
              </p:nvPr>
            </p:nvSpPr>
            <p:spPr>
              <a:xfrm>
                <a:off x="1459" y="4261"/>
                <a:ext cx="4800" cy="535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71500" dist="38100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8" name="组合 37"/>
              <p:cNvGrpSpPr/>
              <p:nvPr/>
            </p:nvGrpSpPr>
            <p:grpSpPr>
              <a:xfrm>
                <a:off x="1677" y="5716"/>
                <a:ext cx="4365" cy="2134"/>
                <a:chOff x="1137991" y="3631201"/>
                <a:chExt cx="2771775" cy="1355586"/>
              </a:xfrm>
            </p:grpSpPr>
            <p:sp>
              <p:nvSpPr>
                <p:cNvPr id="39" name="文本框 38"/>
                <p:cNvSpPr txBox="1"/>
                <p:nvPr>
                  <p:custDataLst>
                    <p:tags r:id="rId11"/>
                  </p:custDataLst>
                </p:nvPr>
              </p:nvSpPr>
              <p:spPr>
                <a:xfrm>
                  <a:off x="1137991" y="3631201"/>
                  <a:ext cx="2771775" cy="3987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减少定时任务依赖</a:t>
                  </a:r>
                  <a:endParaRPr lang="zh-CN" altLang="en-US" sz="2000" b="1" dirty="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sp>
              <p:nvSpPr>
                <p:cNvPr id="40" name="矩形 39"/>
                <p:cNvSpPr/>
                <p:nvPr>
                  <p:custDataLst>
                    <p:tags r:id="rId12"/>
                  </p:custDataLst>
                </p:nvPr>
              </p:nvSpPr>
              <p:spPr>
                <a:xfrm>
                  <a:off x="1219062" y="4097485"/>
                  <a:ext cx="2609634" cy="889302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200000"/>
                    </a:lnSpc>
                  </a:pPr>
                  <a:r>
                    <a:rPr lang="zh-CN" altLang="en-US" sz="1400" dirty="0"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对定时任务的依赖，会增加业务的复杂对。</a:t>
                  </a:r>
                </a:p>
              </p:txBody>
            </p:sp>
          </p:grpSp>
        </p:grpSp>
        <p:sp>
          <p:nvSpPr>
            <p:cNvPr id="26" name="Oval 25"/>
            <p:cNvSpPr/>
            <p:nvPr>
              <p:custDataLst>
                <p:tags r:id="rId9"/>
              </p:custDataLst>
            </p:nvPr>
          </p:nvSpPr>
          <p:spPr bwMode="auto">
            <a:xfrm>
              <a:off x="2913" y="3753"/>
              <a:ext cx="1663" cy="1647"/>
            </a:xfrm>
            <a:prstGeom prst="ellipse">
              <a:avLst/>
            </a:prstGeom>
            <a:gradFill>
              <a:gsLst>
                <a:gs pos="2000">
                  <a:srgbClr val="225EFF"/>
                </a:gs>
                <a:gs pos="100000">
                  <a:srgbClr val="4B90FF"/>
                </a:gs>
              </a:gsLst>
              <a:lin ang="3360000" scaled="0"/>
            </a:gra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01</a:t>
              </a: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4615180" y="1640205"/>
            <a:ext cx="3048000" cy="3713480"/>
            <a:chOff x="1344" y="3753"/>
            <a:chExt cx="4800" cy="5848"/>
          </a:xfrm>
        </p:grpSpPr>
        <p:grpSp>
          <p:nvGrpSpPr>
            <p:cNvPr id="5" name="组合 4"/>
            <p:cNvGrpSpPr/>
            <p:nvPr/>
          </p:nvGrpSpPr>
          <p:grpSpPr>
            <a:xfrm>
              <a:off x="1344" y="4246"/>
              <a:ext cx="4800" cy="5355"/>
              <a:chOff x="1459" y="4261"/>
              <a:chExt cx="4800" cy="5355"/>
            </a:xfrm>
          </p:grpSpPr>
          <p:sp>
            <p:nvSpPr>
              <p:cNvPr id="6" name="圆角矩形 5"/>
              <p:cNvSpPr/>
              <p:nvPr>
                <p:custDataLst>
                  <p:tags r:id="rId6"/>
                </p:custDataLst>
              </p:nvPr>
            </p:nvSpPr>
            <p:spPr>
              <a:xfrm>
                <a:off x="1459" y="4261"/>
                <a:ext cx="4800" cy="535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71500" dist="38100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7" name="组合 6"/>
              <p:cNvGrpSpPr/>
              <p:nvPr/>
            </p:nvGrpSpPr>
            <p:grpSpPr>
              <a:xfrm>
                <a:off x="1677" y="5717"/>
                <a:ext cx="4365" cy="2813"/>
                <a:chOff x="1137991" y="3631201"/>
                <a:chExt cx="2771775" cy="1786681"/>
              </a:xfrm>
            </p:grpSpPr>
            <p:sp>
              <p:nvSpPr>
                <p:cNvPr id="8" name="文本框 7"/>
                <p:cNvSpPr txBox="1"/>
                <p:nvPr>
                  <p:custDataLst>
                    <p:tags r:id="rId7"/>
                  </p:custDataLst>
                </p:nvPr>
              </p:nvSpPr>
              <p:spPr>
                <a:xfrm>
                  <a:off x="1137991" y="3631201"/>
                  <a:ext cx="2771775" cy="3987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统一编码风格</a:t>
                  </a:r>
                  <a:endParaRPr lang="zh-CN" altLang="en-US" sz="2000" b="1" dirty="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sp>
              <p:nvSpPr>
                <p:cNvPr id="16" name="矩形 15"/>
                <p:cNvSpPr/>
                <p:nvPr>
                  <p:custDataLst>
                    <p:tags r:id="rId8"/>
                  </p:custDataLst>
                </p:nvPr>
              </p:nvSpPr>
              <p:spPr>
                <a:xfrm>
                  <a:off x="1219062" y="4097485"/>
                  <a:ext cx="2609634" cy="1320397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200000"/>
                    </a:lnSpc>
                  </a:pPr>
                  <a:r>
                    <a:rPr lang="en-US" altLang="zh-CN" sz="1400" dirty="0"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PHP</a:t>
                  </a:r>
                  <a:r>
                    <a:rPr lang="zh-CN" altLang="en-US" sz="1400" dirty="0"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、</a:t>
                  </a:r>
                  <a:r>
                    <a:rPr lang="en-US" altLang="zh-CN" sz="1400" dirty="0"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GO </a:t>
                  </a:r>
                  <a:r>
                    <a:rPr lang="zh-CN" altLang="en-US" sz="1400" dirty="0"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应该是两套编码风格，不应该把</a:t>
                  </a:r>
                  <a:r>
                    <a:rPr lang="en-US" altLang="zh-CN" sz="1400" dirty="0"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GO</a:t>
                  </a:r>
                  <a:r>
                    <a:rPr lang="zh-CN" altLang="en-US" sz="1400" dirty="0"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按照</a:t>
                  </a:r>
                  <a:r>
                    <a:rPr lang="en-US" altLang="zh-CN" sz="1400" dirty="0"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PHP</a:t>
                  </a:r>
                  <a:r>
                    <a:rPr lang="zh-CN" altLang="en-US" sz="1400" dirty="0"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的风格进行开发</a:t>
                  </a:r>
                </a:p>
              </p:txBody>
            </p:sp>
          </p:grpSp>
        </p:grpSp>
        <p:sp>
          <p:nvSpPr>
            <p:cNvPr id="17" name="Oval 25"/>
            <p:cNvSpPr/>
            <p:nvPr>
              <p:custDataLst>
                <p:tags r:id="rId5"/>
              </p:custDataLst>
            </p:nvPr>
          </p:nvSpPr>
          <p:spPr bwMode="auto">
            <a:xfrm>
              <a:off x="2913" y="3753"/>
              <a:ext cx="1663" cy="1647"/>
            </a:xfrm>
            <a:prstGeom prst="ellipse">
              <a:avLst/>
            </a:prstGeom>
            <a:gradFill>
              <a:gsLst>
                <a:gs pos="2000">
                  <a:srgbClr val="225EFF"/>
                </a:gs>
                <a:gs pos="100000">
                  <a:srgbClr val="4B90FF"/>
                </a:gs>
              </a:gsLst>
              <a:lin ang="3360000" scaled="0"/>
            </a:gra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02</a:t>
              </a:r>
            </a:p>
          </p:txBody>
        </p:sp>
      </p:grpSp>
      <p:grpSp>
        <p:nvGrpSpPr>
          <p:cNvPr id="18" name="组合 17"/>
          <p:cNvGrpSpPr/>
          <p:nvPr/>
        </p:nvGrpSpPr>
        <p:grpSpPr>
          <a:xfrm>
            <a:off x="8275955" y="2011680"/>
            <a:ext cx="3048000" cy="3713480"/>
            <a:chOff x="1344" y="3753"/>
            <a:chExt cx="4800" cy="5848"/>
          </a:xfrm>
        </p:grpSpPr>
        <p:grpSp>
          <p:nvGrpSpPr>
            <p:cNvPr id="19" name="组合 18"/>
            <p:cNvGrpSpPr/>
            <p:nvPr/>
          </p:nvGrpSpPr>
          <p:grpSpPr>
            <a:xfrm>
              <a:off x="1344" y="4246"/>
              <a:ext cx="4800" cy="5355"/>
              <a:chOff x="1459" y="4261"/>
              <a:chExt cx="4800" cy="5355"/>
            </a:xfrm>
          </p:grpSpPr>
          <p:sp>
            <p:nvSpPr>
              <p:cNvPr id="20" name="圆角矩形 19"/>
              <p:cNvSpPr/>
              <p:nvPr>
                <p:custDataLst>
                  <p:tags r:id="rId2"/>
                </p:custDataLst>
              </p:nvPr>
            </p:nvSpPr>
            <p:spPr>
              <a:xfrm>
                <a:off x="1459" y="4261"/>
                <a:ext cx="4800" cy="5355"/>
              </a:xfrm>
              <a:prstGeom prst="roundRect">
                <a:avLst/>
              </a:prstGeom>
              <a:solidFill>
                <a:schemeClr val="bg1"/>
              </a:solidFill>
              <a:ln>
                <a:noFill/>
              </a:ln>
              <a:effectLst>
                <a:outerShdw blurRad="571500" dist="38100" dir="5400000" algn="t" rotWithShape="0">
                  <a:prstClr val="black">
                    <a:alpha val="7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21" name="组合 20"/>
              <p:cNvGrpSpPr/>
              <p:nvPr/>
            </p:nvGrpSpPr>
            <p:grpSpPr>
              <a:xfrm>
                <a:off x="1677" y="5717"/>
                <a:ext cx="4365" cy="2134"/>
                <a:chOff x="1137991" y="3631201"/>
                <a:chExt cx="2771775" cy="1355527"/>
              </a:xfrm>
            </p:grpSpPr>
            <p:sp>
              <p:nvSpPr>
                <p:cNvPr id="22" name="文本框 21"/>
                <p:cNvSpPr txBox="1"/>
                <p:nvPr>
                  <p:custDataLst>
                    <p:tags r:id="rId3"/>
                  </p:custDataLst>
                </p:nvPr>
              </p:nvSpPr>
              <p:spPr>
                <a:xfrm>
                  <a:off x="1137991" y="3631201"/>
                  <a:ext cx="2771775" cy="39878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ctr"/>
                  <a:r>
                    <a:rPr lang="zh-CN" altLang="en-US" sz="2000" b="1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持续优化</a:t>
                  </a:r>
                </a:p>
              </p:txBody>
            </p:sp>
            <p:sp>
              <p:nvSpPr>
                <p:cNvPr id="23" name="矩形 22"/>
                <p:cNvSpPr/>
                <p:nvPr>
                  <p:custDataLst>
                    <p:tags r:id="rId4"/>
                  </p:custDataLst>
                </p:nvPr>
              </p:nvSpPr>
              <p:spPr>
                <a:xfrm>
                  <a:off x="1219062" y="4097485"/>
                  <a:ext cx="2609634" cy="88924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>
                    <a:lnSpc>
                      <a:spcPct val="200000"/>
                    </a:lnSpc>
                  </a:pPr>
                  <a:r>
                    <a:rPr lang="zh-CN" altLang="en-US" sz="1400" dirty="0"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每一次的开发，尽可能的稳妥的进行代码优化。</a:t>
                  </a:r>
                </a:p>
              </p:txBody>
            </p:sp>
          </p:grpSp>
        </p:grpSp>
        <p:sp>
          <p:nvSpPr>
            <p:cNvPr id="27" name="Oval 25"/>
            <p:cNvSpPr/>
            <p:nvPr>
              <p:custDataLst>
                <p:tags r:id="rId1"/>
              </p:custDataLst>
            </p:nvPr>
          </p:nvSpPr>
          <p:spPr bwMode="auto">
            <a:xfrm>
              <a:off x="2913" y="3753"/>
              <a:ext cx="1663" cy="1647"/>
            </a:xfrm>
            <a:prstGeom prst="ellipse">
              <a:avLst/>
            </a:prstGeom>
            <a:gradFill>
              <a:gsLst>
                <a:gs pos="2000">
                  <a:srgbClr val="225EFF"/>
                </a:gs>
                <a:gs pos="100000">
                  <a:srgbClr val="4B90FF"/>
                </a:gs>
              </a:gsLst>
              <a:lin ang="3360000" scaled="0"/>
            </a:gra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sz="240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思源黑体 CN Bold" panose="020B0800000000000000" charset="-122"/>
                  <a:ea typeface="思源黑体 CN Bold" panose="020B0800000000000000" charset="-122"/>
                  <a:cs typeface="+mn-ea"/>
                  <a:sym typeface="+mn-lt"/>
                </a:rPr>
                <a:t>03</a:t>
              </a:r>
            </a:p>
          </p:txBody>
        </p:sp>
      </p:grpSp>
      <p:pic>
        <p:nvPicPr>
          <p:cNvPr id="28" name="Picture 2" descr="logo">
            <a:extLst>
              <a:ext uri="{FF2B5EF4-FFF2-40B4-BE49-F238E27FC236}">
                <a16:creationId xmlns:a16="http://schemas.microsoft.com/office/drawing/2014/main" id="{E50C6767-E8ED-07C6-CE02-84F8883D6D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5" grpId="1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/>
        </p:nvSpPr>
        <p:spPr>
          <a:xfrm>
            <a:off x="0" y="0"/>
            <a:ext cx="12192635" cy="6858000"/>
          </a:xfrm>
          <a:custGeom>
            <a:avLst/>
            <a:gdLst>
              <a:gd name="adj" fmla="val 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437" h="7267">
                <a:moveTo>
                  <a:pt x="0" y="0"/>
                </a:moveTo>
                <a:lnTo>
                  <a:pt x="1176" y="0"/>
                </a:lnTo>
                <a:lnTo>
                  <a:pt x="12261" y="0"/>
                </a:lnTo>
                <a:lnTo>
                  <a:pt x="13437" y="0"/>
                </a:lnTo>
                <a:lnTo>
                  <a:pt x="13437" y="1176"/>
                </a:lnTo>
                <a:lnTo>
                  <a:pt x="13437" y="1610"/>
                </a:lnTo>
                <a:lnTo>
                  <a:pt x="13437" y="4521"/>
                </a:lnTo>
                <a:lnTo>
                  <a:pt x="13437" y="4915"/>
                </a:lnTo>
                <a:lnTo>
                  <a:pt x="13437" y="7267"/>
                </a:lnTo>
                <a:cubicBezTo>
                  <a:pt x="13437" y="6618"/>
                  <a:pt x="12910" y="6091"/>
                  <a:pt x="12261" y="6091"/>
                </a:cubicBezTo>
                <a:lnTo>
                  <a:pt x="9897" y="6091"/>
                </a:lnTo>
                <a:lnTo>
                  <a:pt x="1176" y="6091"/>
                </a:lnTo>
                <a:cubicBezTo>
                  <a:pt x="527" y="6091"/>
                  <a:pt x="0" y="5564"/>
                  <a:pt x="0" y="4915"/>
                </a:cubicBezTo>
                <a:lnTo>
                  <a:pt x="0" y="4521"/>
                </a:lnTo>
                <a:lnTo>
                  <a:pt x="0" y="11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7B3FF"/>
              </a:gs>
              <a:gs pos="84000">
                <a:srgbClr val="225E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grpSp>
        <p:nvGrpSpPr>
          <p:cNvPr id="11" name="组合 10"/>
          <p:cNvGrpSpPr/>
          <p:nvPr/>
        </p:nvGrpSpPr>
        <p:grpSpPr>
          <a:xfrm>
            <a:off x="288925" y="358140"/>
            <a:ext cx="128270" cy="1104900"/>
            <a:chOff x="411" y="421"/>
            <a:chExt cx="227" cy="1955"/>
          </a:xfrm>
          <a:gradFill>
            <a:gsLst>
              <a:gs pos="0">
                <a:srgbClr val="67B3FF"/>
              </a:gs>
              <a:gs pos="100000">
                <a:srgbClr val="225EFF"/>
              </a:gs>
            </a:gsLst>
            <a:lin ang="5400000" scaled="0"/>
          </a:gradFill>
        </p:grpSpPr>
        <p:sp>
          <p:nvSpPr>
            <p:cNvPr id="12" name="椭圆 11"/>
            <p:cNvSpPr/>
            <p:nvPr>
              <p:custDataLst>
                <p:tags r:id="rId6"/>
              </p:custDataLst>
            </p:nvPr>
          </p:nvSpPr>
          <p:spPr>
            <a:xfrm>
              <a:off x="411" y="421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3" name="椭圆 12"/>
            <p:cNvSpPr/>
            <p:nvPr>
              <p:custDataLst>
                <p:tags r:id="rId7"/>
              </p:custDataLst>
            </p:nvPr>
          </p:nvSpPr>
          <p:spPr>
            <a:xfrm>
              <a:off x="411" y="853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4" name="椭圆 13"/>
            <p:cNvSpPr/>
            <p:nvPr>
              <p:custDataLst>
                <p:tags r:id="rId8"/>
              </p:custDataLst>
            </p:nvPr>
          </p:nvSpPr>
          <p:spPr>
            <a:xfrm>
              <a:off x="411" y="1285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5" name="椭圆 14"/>
            <p:cNvSpPr/>
            <p:nvPr>
              <p:custDataLst>
                <p:tags r:id="rId9"/>
              </p:custDataLst>
            </p:nvPr>
          </p:nvSpPr>
          <p:spPr>
            <a:xfrm>
              <a:off x="411" y="1717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6" name="椭圆 15"/>
            <p:cNvSpPr/>
            <p:nvPr>
              <p:custDataLst>
                <p:tags r:id="rId10"/>
              </p:custDataLst>
            </p:nvPr>
          </p:nvSpPr>
          <p:spPr>
            <a:xfrm>
              <a:off x="411" y="2149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pic>
        <p:nvPicPr>
          <p:cNvPr id="48" name="图片 47" descr="1"/>
          <p:cNvPicPr>
            <a:picLocks noChangeAspect="1"/>
          </p:cNvPicPr>
          <p:nvPr/>
        </p:nvPicPr>
        <p:blipFill>
          <a:blip r:embed="rId13"/>
          <a:srcRect l="10225" t="20824" r="14063" b="26556"/>
          <a:stretch>
            <a:fillRect/>
          </a:stretch>
        </p:blipFill>
        <p:spPr>
          <a:xfrm>
            <a:off x="104140" y="1439545"/>
            <a:ext cx="5351145" cy="4972685"/>
          </a:xfrm>
          <a:prstGeom prst="rect">
            <a:avLst/>
          </a:prstGeom>
        </p:spPr>
      </p:pic>
      <p:sp>
        <p:nvSpPr>
          <p:cNvPr id="49" name="文本框 48"/>
          <p:cNvSpPr txBox="1"/>
          <p:nvPr/>
        </p:nvSpPr>
        <p:spPr>
          <a:xfrm>
            <a:off x="5276258" y="1808769"/>
            <a:ext cx="6463665" cy="923330"/>
          </a:xfrm>
          <a:prstGeom prst="rect">
            <a:avLst/>
          </a:prstGeom>
          <a:noFill/>
          <a:effectLst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5400" dirty="0">
                <a:solidFill>
                  <a:schemeClr val="bg1"/>
                </a:solidFill>
                <a:effectLst>
                  <a:reflection blurRad="101600" stA="71000" endA="50" endPos="43000" dir="5400000" sy="-100000" algn="bl" rotWithShape="0"/>
                </a:effectLst>
                <a:latin typeface="字魂151号-联盟综艺体" panose="00000500000000000000" charset="-122"/>
                <a:ea typeface="字魂151号-联盟综艺体" panose="00000500000000000000" charset="-122"/>
                <a:cs typeface="思源黑体 CN Bold" panose="020B0800000000000000" charset="-122"/>
                <a:sym typeface="+mn-ea"/>
              </a:rPr>
              <a:t>感谢各位</a:t>
            </a:r>
            <a:endParaRPr kumimoji="0" lang="zh-CN" altLang="en-US" sz="5400" i="0" u="none" strike="noStrike" kern="1200" cap="none" spc="37" normalizeH="0" baseline="0" noProof="0" dirty="0">
              <a:ln w="11430"/>
              <a:solidFill>
                <a:schemeClr val="bg1"/>
              </a:solidFill>
              <a:effectLst>
                <a:reflection blurRad="101600" stA="71000" endA="50" endPos="43000" dir="5400000" sy="-100000" algn="bl" rotWithShape="0"/>
              </a:effectLst>
              <a:uLnTx/>
              <a:uFillTx/>
              <a:latin typeface="字魂151号-联盟综艺体" panose="00000500000000000000" charset="-122"/>
              <a:ea typeface="字魂151号-联盟综艺体" panose="000005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5337810" y="3208655"/>
            <a:ext cx="5662930" cy="82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Light" panose="020B0300000000000000" charset="-122"/>
                <a:ea typeface="思源黑体 CN Light" panose="020B0300000000000000" charset="-122"/>
                <a:cs typeface="+mn-ea"/>
                <a:sym typeface="+mn-ea"/>
              </a:rPr>
              <a:t>每一次的代码提交，让项目更加优美，绝不是让它变得丑陋</a:t>
            </a:r>
            <a:endParaRPr lang="en-US" altLang="zh-CN" dirty="0">
              <a:solidFill>
                <a:schemeClr val="bg1"/>
              </a:solidFill>
              <a:latin typeface="思源黑体 CN Light" panose="020B0300000000000000" charset="-122"/>
              <a:ea typeface="思源黑体 CN Light" panose="020B0300000000000000" charset="-122"/>
              <a:cs typeface="+mn-ea"/>
              <a:sym typeface="+mn-ea"/>
            </a:endParaRPr>
          </a:p>
        </p:txBody>
      </p:sp>
      <p:grpSp>
        <p:nvGrpSpPr>
          <p:cNvPr id="55" name="组合 54"/>
          <p:cNvGrpSpPr/>
          <p:nvPr/>
        </p:nvGrpSpPr>
        <p:grpSpPr>
          <a:xfrm>
            <a:off x="5365750" y="4276090"/>
            <a:ext cx="4210404" cy="440690"/>
            <a:chOff x="1038" y="6167"/>
            <a:chExt cx="5052" cy="602"/>
          </a:xfrm>
          <a:gradFill>
            <a:gsLst>
              <a:gs pos="0">
                <a:srgbClr val="105FC3"/>
              </a:gs>
              <a:gs pos="100000">
                <a:srgbClr val="1F80DD"/>
              </a:gs>
            </a:gsLst>
            <a:lin ang="16680000" scaled="0"/>
          </a:gradFill>
          <a:effectLst/>
        </p:grpSpPr>
        <p:sp>
          <p:nvSpPr>
            <p:cNvPr id="56" name="圆角矩形 55"/>
            <p:cNvSpPr/>
            <p:nvPr>
              <p:custDataLst>
                <p:tags r:id="rId2"/>
              </p:custDataLst>
            </p:nvPr>
          </p:nvSpPr>
          <p:spPr>
            <a:xfrm>
              <a:off x="1038" y="6168"/>
              <a:ext cx="2349" cy="6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rgbClr val="000000">
                  <a:alpha val="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Light" panose="020B0300000000000000" charset="-122"/>
              </a:endParaRPr>
            </a:p>
          </p:txBody>
        </p:sp>
        <p:sp>
          <p:nvSpPr>
            <p:cNvPr id="57" name="文本框 56"/>
            <p:cNvSpPr txBox="1"/>
            <p:nvPr>
              <p:custDataLst>
                <p:tags r:id="rId3"/>
              </p:custDataLst>
            </p:nvPr>
          </p:nvSpPr>
          <p:spPr>
            <a:xfrm>
              <a:off x="1101" y="6231"/>
              <a:ext cx="2223" cy="462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1600" dirty="0">
                  <a:ln w="12700">
                    <a:noFill/>
                  </a:ln>
                  <a:solidFill>
                    <a:srgbClr val="397AF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Light" panose="020B0300000000000000" charset="-122"/>
                  <a:sym typeface="+mn-lt"/>
                </a:rPr>
                <a:t>串讲人：方伟业</a:t>
              </a:r>
            </a:p>
          </p:txBody>
        </p:sp>
        <p:sp>
          <p:nvSpPr>
            <p:cNvPr id="58" name="圆角矩形 57"/>
            <p:cNvSpPr/>
            <p:nvPr>
              <p:custDataLst>
                <p:tags r:id="rId4"/>
              </p:custDataLst>
            </p:nvPr>
          </p:nvSpPr>
          <p:spPr>
            <a:xfrm>
              <a:off x="3741" y="6167"/>
              <a:ext cx="2349" cy="601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 w="6350">
              <a:solidFill>
                <a:srgbClr val="000000">
                  <a:alpha val="0"/>
                </a:srgbClr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Light" panose="020B0300000000000000" charset="-122"/>
              </a:endParaRPr>
            </a:p>
          </p:txBody>
        </p:sp>
        <p:sp>
          <p:nvSpPr>
            <p:cNvPr id="59" name="文本框 58"/>
            <p:cNvSpPr txBox="1"/>
            <p:nvPr>
              <p:custDataLst>
                <p:tags r:id="rId5"/>
              </p:custDataLst>
            </p:nvPr>
          </p:nvSpPr>
          <p:spPr>
            <a:xfrm>
              <a:off x="3802" y="6230"/>
              <a:ext cx="2227" cy="406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grpFill/>
                </a14:hiddenFill>
              </a:ext>
            </a:extLst>
          </p:spPr>
          <p:txBody>
            <a:bodyPr wrap="square" rtlCol="0">
              <a:noAutofit/>
            </a:bodyPr>
            <a:lstStyle/>
            <a:p>
              <a:pPr algn="ctr"/>
              <a:r>
                <a:rPr lang="zh-CN" altLang="en-US" sz="1600" dirty="0">
                  <a:ln w="12700">
                    <a:noFill/>
                  </a:ln>
                  <a:solidFill>
                    <a:srgbClr val="397AF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时间：</a:t>
              </a:r>
              <a:r>
                <a:rPr lang="en-US" altLang="zh-CN" sz="1600" dirty="0">
                  <a:ln w="12700">
                    <a:noFill/>
                  </a:ln>
                  <a:solidFill>
                    <a:srgbClr val="397AFF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Bold" panose="020B0800000000000000" charset="-122"/>
                  <a:sym typeface="+mn-lt"/>
                </a:rPr>
                <a:t>2023.10.13</a:t>
              </a:r>
            </a:p>
          </p:txBody>
        </p:sp>
      </p:grpSp>
      <p:sp>
        <p:nvSpPr>
          <p:cNvPr id="74" name="圆角矩形 73"/>
          <p:cNvSpPr/>
          <p:nvPr/>
        </p:nvSpPr>
        <p:spPr>
          <a:xfrm>
            <a:off x="5418455" y="2902585"/>
            <a:ext cx="5344795" cy="8445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166FE">
                  <a:alpha val="0"/>
                </a:srgbClr>
              </a:gs>
              <a:gs pos="100000">
                <a:srgbClr val="FFFFFF"/>
              </a:gs>
            </a:gsLst>
            <a:lin ang="127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3" name="任意多边形: 形状 122"/>
          <p:cNvSpPr/>
          <p:nvPr/>
        </p:nvSpPr>
        <p:spPr>
          <a:xfrm rot="16200000">
            <a:off x="4392930" y="499110"/>
            <a:ext cx="494665" cy="945515"/>
          </a:xfrm>
          <a:custGeom>
            <a:avLst/>
            <a:gdLst>
              <a:gd name="connsiteX0" fmla="*/ 44962 w 396229"/>
              <a:gd name="connsiteY0" fmla="*/ 735294 h 757775"/>
              <a:gd name="connsiteX1" fmla="*/ 22481 w 396229"/>
              <a:gd name="connsiteY1" fmla="*/ 757775 h 757775"/>
              <a:gd name="connsiteX2" fmla="*/ 0 w 396229"/>
              <a:gd name="connsiteY2" fmla="*/ 735294 h 757775"/>
              <a:gd name="connsiteX3" fmla="*/ 22481 w 396229"/>
              <a:gd name="connsiteY3" fmla="*/ 712813 h 757775"/>
              <a:gd name="connsiteX4" fmla="*/ 44962 w 396229"/>
              <a:gd name="connsiteY4" fmla="*/ 735294 h 757775"/>
              <a:gd name="connsiteX5" fmla="*/ 44962 w 396229"/>
              <a:gd name="connsiteY5" fmla="*/ 592731 h 757775"/>
              <a:gd name="connsiteX6" fmla="*/ 22481 w 396229"/>
              <a:gd name="connsiteY6" fmla="*/ 615212 h 757775"/>
              <a:gd name="connsiteX7" fmla="*/ 0 w 396229"/>
              <a:gd name="connsiteY7" fmla="*/ 592731 h 757775"/>
              <a:gd name="connsiteX8" fmla="*/ 22481 w 396229"/>
              <a:gd name="connsiteY8" fmla="*/ 570250 h 757775"/>
              <a:gd name="connsiteX9" fmla="*/ 44962 w 396229"/>
              <a:gd name="connsiteY9" fmla="*/ 592731 h 757775"/>
              <a:gd name="connsiteX10" fmla="*/ 44962 w 396229"/>
              <a:gd name="connsiteY10" fmla="*/ 450169 h 757775"/>
              <a:gd name="connsiteX11" fmla="*/ 22481 w 396229"/>
              <a:gd name="connsiteY11" fmla="*/ 472650 h 757775"/>
              <a:gd name="connsiteX12" fmla="*/ 0 w 396229"/>
              <a:gd name="connsiteY12" fmla="*/ 450169 h 757775"/>
              <a:gd name="connsiteX13" fmla="*/ 22481 w 396229"/>
              <a:gd name="connsiteY13" fmla="*/ 427688 h 757775"/>
              <a:gd name="connsiteX14" fmla="*/ 44962 w 396229"/>
              <a:gd name="connsiteY14" fmla="*/ 450169 h 757775"/>
              <a:gd name="connsiteX15" fmla="*/ 44962 w 396229"/>
              <a:gd name="connsiteY15" fmla="*/ 307606 h 757775"/>
              <a:gd name="connsiteX16" fmla="*/ 22481 w 396229"/>
              <a:gd name="connsiteY16" fmla="*/ 330087 h 757775"/>
              <a:gd name="connsiteX17" fmla="*/ 0 w 396229"/>
              <a:gd name="connsiteY17" fmla="*/ 307606 h 757775"/>
              <a:gd name="connsiteX18" fmla="*/ 22481 w 396229"/>
              <a:gd name="connsiteY18" fmla="*/ 285125 h 757775"/>
              <a:gd name="connsiteX19" fmla="*/ 44962 w 396229"/>
              <a:gd name="connsiteY19" fmla="*/ 307606 h 757775"/>
              <a:gd name="connsiteX20" fmla="*/ 44962 w 396229"/>
              <a:gd name="connsiteY20" fmla="*/ 165044 h 757775"/>
              <a:gd name="connsiteX21" fmla="*/ 22481 w 396229"/>
              <a:gd name="connsiteY21" fmla="*/ 187525 h 757775"/>
              <a:gd name="connsiteX22" fmla="*/ 0 w 396229"/>
              <a:gd name="connsiteY22" fmla="*/ 165044 h 757775"/>
              <a:gd name="connsiteX23" fmla="*/ 22481 w 396229"/>
              <a:gd name="connsiteY23" fmla="*/ 142563 h 757775"/>
              <a:gd name="connsiteX24" fmla="*/ 44962 w 396229"/>
              <a:gd name="connsiteY24" fmla="*/ 165044 h 757775"/>
              <a:gd name="connsiteX25" fmla="*/ 44962 w 396229"/>
              <a:gd name="connsiteY25" fmla="*/ 22481 h 757775"/>
              <a:gd name="connsiteX26" fmla="*/ 22481 w 396229"/>
              <a:gd name="connsiteY26" fmla="*/ 44962 h 757775"/>
              <a:gd name="connsiteX27" fmla="*/ 0 w 396229"/>
              <a:gd name="connsiteY27" fmla="*/ 22481 h 757775"/>
              <a:gd name="connsiteX28" fmla="*/ 22481 w 396229"/>
              <a:gd name="connsiteY28" fmla="*/ 0 h 757775"/>
              <a:gd name="connsiteX29" fmla="*/ 44962 w 396229"/>
              <a:gd name="connsiteY29" fmla="*/ 22481 h 757775"/>
              <a:gd name="connsiteX30" fmla="*/ 162051 w 396229"/>
              <a:gd name="connsiteY30" fmla="*/ 735294 h 757775"/>
              <a:gd name="connsiteX31" fmla="*/ 139570 w 396229"/>
              <a:gd name="connsiteY31" fmla="*/ 757775 h 757775"/>
              <a:gd name="connsiteX32" fmla="*/ 117089 w 396229"/>
              <a:gd name="connsiteY32" fmla="*/ 735294 h 757775"/>
              <a:gd name="connsiteX33" fmla="*/ 139570 w 396229"/>
              <a:gd name="connsiteY33" fmla="*/ 712813 h 757775"/>
              <a:gd name="connsiteX34" fmla="*/ 162051 w 396229"/>
              <a:gd name="connsiteY34" fmla="*/ 735294 h 757775"/>
              <a:gd name="connsiteX35" fmla="*/ 162051 w 396229"/>
              <a:gd name="connsiteY35" fmla="*/ 592731 h 757775"/>
              <a:gd name="connsiteX36" fmla="*/ 139570 w 396229"/>
              <a:gd name="connsiteY36" fmla="*/ 615212 h 757775"/>
              <a:gd name="connsiteX37" fmla="*/ 117089 w 396229"/>
              <a:gd name="connsiteY37" fmla="*/ 592731 h 757775"/>
              <a:gd name="connsiteX38" fmla="*/ 139570 w 396229"/>
              <a:gd name="connsiteY38" fmla="*/ 570250 h 757775"/>
              <a:gd name="connsiteX39" fmla="*/ 162051 w 396229"/>
              <a:gd name="connsiteY39" fmla="*/ 592731 h 757775"/>
              <a:gd name="connsiteX40" fmla="*/ 162051 w 396229"/>
              <a:gd name="connsiteY40" fmla="*/ 450169 h 757775"/>
              <a:gd name="connsiteX41" fmla="*/ 139570 w 396229"/>
              <a:gd name="connsiteY41" fmla="*/ 472650 h 757775"/>
              <a:gd name="connsiteX42" fmla="*/ 117089 w 396229"/>
              <a:gd name="connsiteY42" fmla="*/ 450169 h 757775"/>
              <a:gd name="connsiteX43" fmla="*/ 139570 w 396229"/>
              <a:gd name="connsiteY43" fmla="*/ 427688 h 757775"/>
              <a:gd name="connsiteX44" fmla="*/ 162051 w 396229"/>
              <a:gd name="connsiteY44" fmla="*/ 450169 h 757775"/>
              <a:gd name="connsiteX45" fmla="*/ 162051 w 396229"/>
              <a:gd name="connsiteY45" fmla="*/ 307606 h 757775"/>
              <a:gd name="connsiteX46" fmla="*/ 139570 w 396229"/>
              <a:gd name="connsiteY46" fmla="*/ 330087 h 757775"/>
              <a:gd name="connsiteX47" fmla="*/ 117089 w 396229"/>
              <a:gd name="connsiteY47" fmla="*/ 307606 h 757775"/>
              <a:gd name="connsiteX48" fmla="*/ 139570 w 396229"/>
              <a:gd name="connsiteY48" fmla="*/ 285125 h 757775"/>
              <a:gd name="connsiteX49" fmla="*/ 162051 w 396229"/>
              <a:gd name="connsiteY49" fmla="*/ 307606 h 757775"/>
              <a:gd name="connsiteX50" fmla="*/ 162051 w 396229"/>
              <a:gd name="connsiteY50" fmla="*/ 165044 h 757775"/>
              <a:gd name="connsiteX51" fmla="*/ 139570 w 396229"/>
              <a:gd name="connsiteY51" fmla="*/ 187525 h 757775"/>
              <a:gd name="connsiteX52" fmla="*/ 117089 w 396229"/>
              <a:gd name="connsiteY52" fmla="*/ 165044 h 757775"/>
              <a:gd name="connsiteX53" fmla="*/ 139570 w 396229"/>
              <a:gd name="connsiteY53" fmla="*/ 142563 h 757775"/>
              <a:gd name="connsiteX54" fmla="*/ 162051 w 396229"/>
              <a:gd name="connsiteY54" fmla="*/ 165044 h 757775"/>
              <a:gd name="connsiteX55" fmla="*/ 162051 w 396229"/>
              <a:gd name="connsiteY55" fmla="*/ 22481 h 757775"/>
              <a:gd name="connsiteX56" fmla="*/ 139570 w 396229"/>
              <a:gd name="connsiteY56" fmla="*/ 44962 h 757775"/>
              <a:gd name="connsiteX57" fmla="*/ 117089 w 396229"/>
              <a:gd name="connsiteY57" fmla="*/ 22481 h 757775"/>
              <a:gd name="connsiteX58" fmla="*/ 139570 w 396229"/>
              <a:gd name="connsiteY58" fmla="*/ 0 h 757775"/>
              <a:gd name="connsiteX59" fmla="*/ 162051 w 396229"/>
              <a:gd name="connsiteY59" fmla="*/ 22481 h 757775"/>
              <a:gd name="connsiteX60" fmla="*/ 279140 w 396229"/>
              <a:gd name="connsiteY60" fmla="*/ 735294 h 757775"/>
              <a:gd name="connsiteX61" fmla="*/ 256659 w 396229"/>
              <a:gd name="connsiteY61" fmla="*/ 757775 h 757775"/>
              <a:gd name="connsiteX62" fmla="*/ 234178 w 396229"/>
              <a:gd name="connsiteY62" fmla="*/ 735294 h 757775"/>
              <a:gd name="connsiteX63" fmla="*/ 256659 w 396229"/>
              <a:gd name="connsiteY63" fmla="*/ 712813 h 757775"/>
              <a:gd name="connsiteX64" fmla="*/ 279140 w 396229"/>
              <a:gd name="connsiteY64" fmla="*/ 735294 h 757775"/>
              <a:gd name="connsiteX65" fmla="*/ 279140 w 396229"/>
              <a:gd name="connsiteY65" fmla="*/ 592731 h 757775"/>
              <a:gd name="connsiteX66" fmla="*/ 256659 w 396229"/>
              <a:gd name="connsiteY66" fmla="*/ 615212 h 757775"/>
              <a:gd name="connsiteX67" fmla="*/ 234178 w 396229"/>
              <a:gd name="connsiteY67" fmla="*/ 592731 h 757775"/>
              <a:gd name="connsiteX68" fmla="*/ 256659 w 396229"/>
              <a:gd name="connsiteY68" fmla="*/ 570250 h 757775"/>
              <a:gd name="connsiteX69" fmla="*/ 279140 w 396229"/>
              <a:gd name="connsiteY69" fmla="*/ 592731 h 757775"/>
              <a:gd name="connsiteX70" fmla="*/ 279140 w 396229"/>
              <a:gd name="connsiteY70" fmla="*/ 450169 h 757775"/>
              <a:gd name="connsiteX71" fmla="*/ 256659 w 396229"/>
              <a:gd name="connsiteY71" fmla="*/ 472650 h 757775"/>
              <a:gd name="connsiteX72" fmla="*/ 234178 w 396229"/>
              <a:gd name="connsiteY72" fmla="*/ 450169 h 757775"/>
              <a:gd name="connsiteX73" fmla="*/ 256659 w 396229"/>
              <a:gd name="connsiteY73" fmla="*/ 427688 h 757775"/>
              <a:gd name="connsiteX74" fmla="*/ 279140 w 396229"/>
              <a:gd name="connsiteY74" fmla="*/ 450169 h 757775"/>
              <a:gd name="connsiteX75" fmla="*/ 279140 w 396229"/>
              <a:gd name="connsiteY75" fmla="*/ 307606 h 757775"/>
              <a:gd name="connsiteX76" fmla="*/ 256659 w 396229"/>
              <a:gd name="connsiteY76" fmla="*/ 330087 h 757775"/>
              <a:gd name="connsiteX77" fmla="*/ 234178 w 396229"/>
              <a:gd name="connsiteY77" fmla="*/ 307606 h 757775"/>
              <a:gd name="connsiteX78" fmla="*/ 256659 w 396229"/>
              <a:gd name="connsiteY78" fmla="*/ 285125 h 757775"/>
              <a:gd name="connsiteX79" fmla="*/ 279140 w 396229"/>
              <a:gd name="connsiteY79" fmla="*/ 307606 h 757775"/>
              <a:gd name="connsiteX80" fmla="*/ 279140 w 396229"/>
              <a:gd name="connsiteY80" fmla="*/ 165044 h 757775"/>
              <a:gd name="connsiteX81" fmla="*/ 256659 w 396229"/>
              <a:gd name="connsiteY81" fmla="*/ 187525 h 757775"/>
              <a:gd name="connsiteX82" fmla="*/ 234178 w 396229"/>
              <a:gd name="connsiteY82" fmla="*/ 165044 h 757775"/>
              <a:gd name="connsiteX83" fmla="*/ 256659 w 396229"/>
              <a:gd name="connsiteY83" fmla="*/ 142563 h 757775"/>
              <a:gd name="connsiteX84" fmla="*/ 279140 w 396229"/>
              <a:gd name="connsiteY84" fmla="*/ 165044 h 757775"/>
              <a:gd name="connsiteX85" fmla="*/ 279140 w 396229"/>
              <a:gd name="connsiteY85" fmla="*/ 22481 h 757775"/>
              <a:gd name="connsiteX86" fmla="*/ 256659 w 396229"/>
              <a:gd name="connsiteY86" fmla="*/ 44962 h 757775"/>
              <a:gd name="connsiteX87" fmla="*/ 234178 w 396229"/>
              <a:gd name="connsiteY87" fmla="*/ 22481 h 757775"/>
              <a:gd name="connsiteX88" fmla="*/ 256659 w 396229"/>
              <a:gd name="connsiteY88" fmla="*/ 0 h 757775"/>
              <a:gd name="connsiteX89" fmla="*/ 279140 w 396229"/>
              <a:gd name="connsiteY89" fmla="*/ 22481 h 757775"/>
              <a:gd name="connsiteX90" fmla="*/ 396229 w 396229"/>
              <a:gd name="connsiteY90" fmla="*/ 735294 h 757775"/>
              <a:gd name="connsiteX91" fmla="*/ 373748 w 396229"/>
              <a:gd name="connsiteY91" fmla="*/ 757775 h 757775"/>
              <a:gd name="connsiteX92" fmla="*/ 351267 w 396229"/>
              <a:gd name="connsiteY92" fmla="*/ 735294 h 757775"/>
              <a:gd name="connsiteX93" fmla="*/ 373748 w 396229"/>
              <a:gd name="connsiteY93" fmla="*/ 712813 h 757775"/>
              <a:gd name="connsiteX94" fmla="*/ 396229 w 396229"/>
              <a:gd name="connsiteY94" fmla="*/ 735294 h 757775"/>
              <a:gd name="connsiteX95" fmla="*/ 396229 w 396229"/>
              <a:gd name="connsiteY95" fmla="*/ 592731 h 757775"/>
              <a:gd name="connsiteX96" fmla="*/ 373748 w 396229"/>
              <a:gd name="connsiteY96" fmla="*/ 615212 h 757775"/>
              <a:gd name="connsiteX97" fmla="*/ 351267 w 396229"/>
              <a:gd name="connsiteY97" fmla="*/ 592731 h 757775"/>
              <a:gd name="connsiteX98" fmla="*/ 373748 w 396229"/>
              <a:gd name="connsiteY98" fmla="*/ 570250 h 757775"/>
              <a:gd name="connsiteX99" fmla="*/ 396229 w 396229"/>
              <a:gd name="connsiteY99" fmla="*/ 592731 h 757775"/>
              <a:gd name="connsiteX100" fmla="*/ 396229 w 396229"/>
              <a:gd name="connsiteY100" fmla="*/ 450169 h 757775"/>
              <a:gd name="connsiteX101" fmla="*/ 373748 w 396229"/>
              <a:gd name="connsiteY101" fmla="*/ 472650 h 757775"/>
              <a:gd name="connsiteX102" fmla="*/ 351267 w 396229"/>
              <a:gd name="connsiteY102" fmla="*/ 450169 h 757775"/>
              <a:gd name="connsiteX103" fmla="*/ 373748 w 396229"/>
              <a:gd name="connsiteY103" fmla="*/ 427688 h 757775"/>
              <a:gd name="connsiteX104" fmla="*/ 396229 w 396229"/>
              <a:gd name="connsiteY104" fmla="*/ 450169 h 757775"/>
              <a:gd name="connsiteX105" fmla="*/ 396229 w 396229"/>
              <a:gd name="connsiteY105" fmla="*/ 307606 h 757775"/>
              <a:gd name="connsiteX106" fmla="*/ 373748 w 396229"/>
              <a:gd name="connsiteY106" fmla="*/ 330087 h 757775"/>
              <a:gd name="connsiteX107" fmla="*/ 351267 w 396229"/>
              <a:gd name="connsiteY107" fmla="*/ 307606 h 757775"/>
              <a:gd name="connsiteX108" fmla="*/ 373748 w 396229"/>
              <a:gd name="connsiteY108" fmla="*/ 285125 h 757775"/>
              <a:gd name="connsiteX109" fmla="*/ 396229 w 396229"/>
              <a:gd name="connsiteY109" fmla="*/ 307606 h 757775"/>
              <a:gd name="connsiteX110" fmla="*/ 396229 w 396229"/>
              <a:gd name="connsiteY110" fmla="*/ 165044 h 757775"/>
              <a:gd name="connsiteX111" fmla="*/ 373748 w 396229"/>
              <a:gd name="connsiteY111" fmla="*/ 187525 h 757775"/>
              <a:gd name="connsiteX112" fmla="*/ 351267 w 396229"/>
              <a:gd name="connsiteY112" fmla="*/ 165044 h 757775"/>
              <a:gd name="connsiteX113" fmla="*/ 373748 w 396229"/>
              <a:gd name="connsiteY113" fmla="*/ 142563 h 757775"/>
              <a:gd name="connsiteX114" fmla="*/ 396229 w 396229"/>
              <a:gd name="connsiteY114" fmla="*/ 165044 h 757775"/>
              <a:gd name="connsiteX115" fmla="*/ 396229 w 396229"/>
              <a:gd name="connsiteY115" fmla="*/ 22481 h 757775"/>
              <a:gd name="connsiteX116" fmla="*/ 373748 w 396229"/>
              <a:gd name="connsiteY116" fmla="*/ 44962 h 757775"/>
              <a:gd name="connsiteX117" fmla="*/ 351267 w 396229"/>
              <a:gd name="connsiteY117" fmla="*/ 22481 h 757775"/>
              <a:gd name="connsiteX118" fmla="*/ 373748 w 396229"/>
              <a:gd name="connsiteY118" fmla="*/ 0 h 757775"/>
              <a:gd name="connsiteX119" fmla="*/ 396229 w 396229"/>
              <a:gd name="connsiteY119" fmla="*/ 22481 h 757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96229" h="757775">
                <a:moveTo>
                  <a:pt x="44962" y="735294"/>
                </a:moveTo>
                <a:cubicBezTo>
                  <a:pt x="44962" y="747710"/>
                  <a:pt x="34897" y="757775"/>
                  <a:pt x="22481" y="757775"/>
                </a:cubicBezTo>
                <a:cubicBezTo>
                  <a:pt x="10065" y="757775"/>
                  <a:pt x="0" y="747710"/>
                  <a:pt x="0" y="735294"/>
                </a:cubicBezTo>
                <a:cubicBezTo>
                  <a:pt x="0" y="722878"/>
                  <a:pt x="10065" y="712813"/>
                  <a:pt x="22481" y="712813"/>
                </a:cubicBezTo>
                <a:cubicBezTo>
                  <a:pt x="34897" y="712813"/>
                  <a:pt x="44962" y="722878"/>
                  <a:pt x="44962" y="735294"/>
                </a:cubicBezTo>
                <a:close/>
                <a:moveTo>
                  <a:pt x="44962" y="592731"/>
                </a:moveTo>
                <a:cubicBezTo>
                  <a:pt x="44962" y="605147"/>
                  <a:pt x="34897" y="615212"/>
                  <a:pt x="22481" y="615212"/>
                </a:cubicBezTo>
                <a:cubicBezTo>
                  <a:pt x="10065" y="615212"/>
                  <a:pt x="0" y="605147"/>
                  <a:pt x="0" y="592731"/>
                </a:cubicBezTo>
                <a:cubicBezTo>
                  <a:pt x="0" y="580315"/>
                  <a:pt x="10065" y="570250"/>
                  <a:pt x="22481" y="570250"/>
                </a:cubicBezTo>
                <a:cubicBezTo>
                  <a:pt x="34897" y="570250"/>
                  <a:pt x="44962" y="580315"/>
                  <a:pt x="44962" y="592731"/>
                </a:cubicBezTo>
                <a:close/>
                <a:moveTo>
                  <a:pt x="44962" y="450169"/>
                </a:moveTo>
                <a:cubicBezTo>
                  <a:pt x="44962" y="462585"/>
                  <a:pt x="34897" y="472650"/>
                  <a:pt x="22481" y="472650"/>
                </a:cubicBezTo>
                <a:cubicBezTo>
                  <a:pt x="10065" y="472650"/>
                  <a:pt x="0" y="462585"/>
                  <a:pt x="0" y="450169"/>
                </a:cubicBezTo>
                <a:cubicBezTo>
                  <a:pt x="0" y="437753"/>
                  <a:pt x="10065" y="427688"/>
                  <a:pt x="22481" y="427688"/>
                </a:cubicBezTo>
                <a:cubicBezTo>
                  <a:pt x="34897" y="427688"/>
                  <a:pt x="44962" y="437753"/>
                  <a:pt x="44962" y="450169"/>
                </a:cubicBezTo>
                <a:close/>
                <a:moveTo>
                  <a:pt x="44962" y="307606"/>
                </a:moveTo>
                <a:cubicBezTo>
                  <a:pt x="44962" y="320022"/>
                  <a:pt x="34897" y="330087"/>
                  <a:pt x="22481" y="330087"/>
                </a:cubicBezTo>
                <a:cubicBezTo>
                  <a:pt x="10065" y="330087"/>
                  <a:pt x="0" y="320022"/>
                  <a:pt x="0" y="307606"/>
                </a:cubicBezTo>
                <a:cubicBezTo>
                  <a:pt x="0" y="295190"/>
                  <a:pt x="10065" y="285125"/>
                  <a:pt x="22481" y="285125"/>
                </a:cubicBezTo>
                <a:cubicBezTo>
                  <a:pt x="34897" y="285125"/>
                  <a:pt x="44962" y="295190"/>
                  <a:pt x="44962" y="307606"/>
                </a:cubicBezTo>
                <a:close/>
                <a:moveTo>
                  <a:pt x="44962" y="165044"/>
                </a:moveTo>
                <a:cubicBezTo>
                  <a:pt x="44962" y="177460"/>
                  <a:pt x="34897" y="187525"/>
                  <a:pt x="22481" y="187525"/>
                </a:cubicBezTo>
                <a:cubicBezTo>
                  <a:pt x="10065" y="187525"/>
                  <a:pt x="0" y="177460"/>
                  <a:pt x="0" y="165044"/>
                </a:cubicBezTo>
                <a:cubicBezTo>
                  <a:pt x="0" y="152628"/>
                  <a:pt x="10065" y="142563"/>
                  <a:pt x="22481" y="142563"/>
                </a:cubicBezTo>
                <a:cubicBezTo>
                  <a:pt x="34897" y="142563"/>
                  <a:pt x="44962" y="152628"/>
                  <a:pt x="44962" y="165044"/>
                </a:cubicBezTo>
                <a:close/>
                <a:moveTo>
                  <a:pt x="44962" y="22481"/>
                </a:moveTo>
                <a:cubicBezTo>
                  <a:pt x="44962" y="34897"/>
                  <a:pt x="34897" y="44962"/>
                  <a:pt x="22481" y="44962"/>
                </a:cubicBezTo>
                <a:cubicBezTo>
                  <a:pt x="10065" y="44962"/>
                  <a:pt x="0" y="34897"/>
                  <a:pt x="0" y="22481"/>
                </a:cubicBezTo>
                <a:cubicBezTo>
                  <a:pt x="0" y="10065"/>
                  <a:pt x="10065" y="0"/>
                  <a:pt x="22481" y="0"/>
                </a:cubicBezTo>
                <a:cubicBezTo>
                  <a:pt x="34897" y="0"/>
                  <a:pt x="44962" y="10065"/>
                  <a:pt x="44962" y="22481"/>
                </a:cubicBezTo>
                <a:close/>
                <a:moveTo>
                  <a:pt x="162051" y="735294"/>
                </a:moveTo>
                <a:cubicBezTo>
                  <a:pt x="162051" y="747710"/>
                  <a:pt x="151986" y="757775"/>
                  <a:pt x="139570" y="757775"/>
                </a:cubicBezTo>
                <a:cubicBezTo>
                  <a:pt x="127154" y="757775"/>
                  <a:pt x="117089" y="747710"/>
                  <a:pt x="117089" y="735294"/>
                </a:cubicBezTo>
                <a:cubicBezTo>
                  <a:pt x="117089" y="722878"/>
                  <a:pt x="127154" y="712813"/>
                  <a:pt x="139570" y="712813"/>
                </a:cubicBezTo>
                <a:cubicBezTo>
                  <a:pt x="151986" y="712813"/>
                  <a:pt x="162051" y="722878"/>
                  <a:pt x="162051" y="735294"/>
                </a:cubicBezTo>
                <a:close/>
                <a:moveTo>
                  <a:pt x="162051" y="592731"/>
                </a:moveTo>
                <a:cubicBezTo>
                  <a:pt x="162051" y="605147"/>
                  <a:pt x="151986" y="615212"/>
                  <a:pt x="139570" y="615212"/>
                </a:cubicBezTo>
                <a:cubicBezTo>
                  <a:pt x="127154" y="615212"/>
                  <a:pt x="117089" y="605147"/>
                  <a:pt x="117089" y="592731"/>
                </a:cubicBezTo>
                <a:cubicBezTo>
                  <a:pt x="117089" y="580315"/>
                  <a:pt x="127154" y="570250"/>
                  <a:pt x="139570" y="570250"/>
                </a:cubicBezTo>
                <a:cubicBezTo>
                  <a:pt x="151986" y="570250"/>
                  <a:pt x="162051" y="580315"/>
                  <a:pt x="162051" y="592731"/>
                </a:cubicBezTo>
                <a:close/>
                <a:moveTo>
                  <a:pt x="162051" y="450169"/>
                </a:moveTo>
                <a:cubicBezTo>
                  <a:pt x="162051" y="462585"/>
                  <a:pt x="151986" y="472650"/>
                  <a:pt x="139570" y="472650"/>
                </a:cubicBezTo>
                <a:cubicBezTo>
                  <a:pt x="127154" y="472650"/>
                  <a:pt x="117089" y="462585"/>
                  <a:pt x="117089" y="450169"/>
                </a:cubicBezTo>
                <a:cubicBezTo>
                  <a:pt x="117089" y="437753"/>
                  <a:pt x="127154" y="427688"/>
                  <a:pt x="139570" y="427688"/>
                </a:cubicBezTo>
                <a:cubicBezTo>
                  <a:pt x="151986" y="427688"/>
                  <a:pt x="162051" y="437753"/>
                  <a:pt x="162051" y="450169"/>
                </a:cubicBezTo>
                <a:close/>
                <a:moveTo>
                  <a:pt x="162051" y="307606"/>
                </a:moveTo>
                <a:cubicBezTo>
                  <a:pt x="162051" y="320022"/>
                  <a:pt x="151986" y="330087"/>
                  <a:pt x="139570" y="330087"/>
                </a:cubicBezTo>
                <a:cubicBezTo>
                  <a:pt x="127154" y="330087"/>
                  <a:pt x="117089" y="320022"/>
                  <a:pt x="117089" y="307606"/>
                </a:cubicBezTo>
                <a:cubicBezTo>
                  <a:pt x="117089" y="295190"/>
                  <a:pt x="127154" y="285125"/>
                  <a:pt x="139570" y="285125"/>
                </a:cubicBezTo>
                <a:cubicBezTo>
                  <a:pt x="151986" y="285125"/>
                  <a:pt x="162051" y="295190"/>
                  <a:pt x="162051" y="307606"/>
                </a:cubicBezTo>
                <a:close/>
                <a:moveTo>
                  <a:pt x="162051" y="165044"/>
                </a:moveTo>
                <a:cubicBezTo>
                  <a:pt x="162051" y="177460"/>
                  <a:pt x="151986" y="187525"/>
                  <a:pt x="139570" y="187525"/>
                </a:cubicBezTo>
                <a:cubicBezTo>
                  <a:pt x="127154" y="187525"/>
                  <a:pt x="117089" y="177460"/>
                  <a:pt x="117089" y="165044"/>
                </a:cubicBezTo>
                <a:cubicBezTo>
                  <a:pt x="117089" y="152628"/>
                  <a:pt x="127154" y="142563"/>
                  <a:pt x="139570" y="142563"/>
                </a:cubicBezTo>
                <a:cubicBezTo>
                  <a:pt x="151986" y="142563"/>
                  <a:pt x="162051" y="152628"/>
                  <a:pt x="162051" y="165044"/>
                </a:cubicBezTo>
                <a:close/>
                <a:moveTo>
                  <a:pt x="162051" y="22481"/>
                </a:moveTo>
                <a:cubicBezTo>
                  <a:pt x="162051" y="34897"/>
                  <a:pt x="151986" y="44962"/>
                  <a:pt x="139570" y="44962"/>
                </a:cubicBezTo>
                <a:cubicBezTo>
                  <a:pt x="127154" y="44962"/>
                  <a:pt x="117089" y="34897"/>
                  <a:pt x="117089" y="22481"/>
                </a:cubicBezTo>
                <a:cubicBezTo>
                  <a:pt x="117089" y="10065"/>
                  <a:pt x="127154" y="0"/>
                  <a:pt x="139570" y="0"/>
                </a:cubicBezTo>
                <a:cubicBezTo>
                  <a:pt x="151986" y="0"/>
                  <a:pt x="162051" y="10065"/>
                  <a:pt x="162051" y="22481"/>
                </a:cubicBezTo>
                <a:close/>
                <a:moveTo>
                  <a:pt x="279140" y="735294"/>
                </a:moveTo>
                <a:cubicBezTo>
                  <a:pt x="279140" y="747710"/>
                  <a:pt x="269075" y="757775"/>
                  <a:pt x="256659" y="757775"/>
                </a:cubicBezTo>
                <a:cubicBezTo>
                  <a:pt x="244243" y="757775"/>
                  <a:pt x="234178" y="747710"/>
                  <a:pt x="234178" y="735294"/>
                </a:cubicBezTo>
                <a:cubicBezTo>
                  <a:pt x="234178" y="722878"/>
                  <a:pt x="244243" y="712813"/>
                  <a:pt x="256659" y="712813"/>
                </a:cubicBezTo>
                <a:cubicBezTo>
                  <a:pt x="269075" y="712813"/>
                  <a:pt x="279140" y="722878"/>
                  <a:pt x="279140" y="735294"/>
                </a:cubicBezTo>
                <a:close/>
                <a:moveTo>
                  <a:pt x="279140" y="592731"/>
                </a:moveTo>
                <a:cubicBezTo>
                  <a:pt x="279140" y="605147"/>
                  <a:pt x="269075" y="615212"/>
                  <a:pt x="256659" y="615212"/>
                </a:cubicBezTo>
                <a:cubicBezTo>
                  <a:pt x="244243" y="615212"/>
                  <a:pt x="234178" y="605147"/>
                  <a:pt x="234178" y="592731"/>
                </a:cubicBezTo>
                <a:cubicBezTo>
                  <a:pt x="234178" y="580315"/>
                  <a:pt x="244243" y="570250"/>
                  <a:pt x="256659" y="570250"/>
                </a:cubicBezTo>
                <a:cubicBezTo>
                  <a:pt x="269075" y="570250"/>
                  <a:pt x="279140" y="580315"/>
                  <a:pt x="279140" y="592731"/>
                </a:cubicBezTo>
                <a:close/>
                <a:moveTo>
                  <a:pt x="279140" y="450169"/>
                </a:moveTo>
                <a:cubicBezTo>
                  <a:pt x="279140" y="462585"/>
                  <a:pt x="269075" y="472650"/>
                  <a:pt x="256659" y="472650"/>
                </a:cubicBezTo>
                <a:cubicBezTo>
                  <a:pt x="244243" y="472650"/>
                  <a:pt x="234178" y="462585"/>
                  <a:pt x="234178" y="450169"/>
                </a:cubicBezTo>
                <a:cubicBezTo>
                  <a:pt x="234178" y="437753"/>
                  <a:pt x="244243" y="427688"/>
                  <a:pt x="256659" y="427688"/>
                </a:cubicBezTo>
                <a:cubicBezTo>
                  <a:pt x="269075" y="427688"/>
                  <a:pt x="279140" y="437753"/>
                  <a:pt x="279140" y="450169"/>
                </a:cubicBezTo>
                <a:close/>
                <a:moveTo>
                  <a:pt x="279140" y="307606"/>
                </a:moveTo>
                <a:cubicBezTo>
                  <a:pt x="279140" y="320022"/>
                  <a:pt x="269075" y="330087"/>
                  <a:pt x="256659" y="330087"/>
                </a:cubicBezTo>
                <a:cubicBezTo>
                  <a:pt x="244243" y="330087"/>
                  <a:pt x="234178" y="320022"/>
                  <a:pt x="234178" y="307606"/>
                </a:cubicBezTo>
                <a:cubicBezTo>
                  <a:pt x="234178" y="295190"/>
                  <a:pt x="244243" y="285125"/>
                  <a:pt x="256659" y="285125"/>
                </a:cubicBezTo>
                <a:cubicBezTo>
                  <a:pt x="269075" y="285125"/>
                  <a:pt x="279140" y="295190"/>
                  <a:pt x="279140" y="307606"/>
                </a:cubicBezTo>
                <a:close/>
                <a:moveTo>
                  <a:pt x="279140" y="165044"/>
                </a:moveTo>
                <a:cubicBezTo>
                  <a:pt x="279140" y="177460"/>
                  <a:pt x="269075" y="187525"/>
                  <a:pt x="256659" y="187525"/>
                </a:cubicBezTo>
                <a:cubicBezTo>
                  <a:pt x="244243" y="187525"/>
                  <a:pt x="234178" y="177460"/>
                  <a:pt x="234178" y="165044"/>
                </a:cubicBezTo>
                <a:cubicBezTo>
                  <a:pt x="234178" y="152628"/>
                  <a:pt x="244243" y="142563"/>
                  <a:pt x="256659" y="142563"/>
                </a:cubicBezTo>
                <a:cubicBezTo>
                  <a:pt x="269075" y="142563"/>
                  <a:pt x="279140" y="152628"/>
                  <a:pt x="279140" y="165044"/>
                </a:cubicBezTo>
                <a:close/>
                <a:moveTo>
                  <a:pt x="279140" y="22481"/>
                </a:moveTo>
                <a:cubicBezTo>
                  <a:pt x="279140" y="34897"/>
                  <a:pt x="269075" y="44962"/>
                  <a:pt x="256659" y="44962"/>
                </a:cubicBezTo>
                <a:cubicBezTo>
                  <a:pt x="244243" y="44962"/>
                  <a:pt x="234178" y="34897"/>
                  <a:pt x="234178" y="22481"/>
                </a:cubicBezTo>
                <a:cubicBezTo>
                  <a:pt x="234178" y="10065"/>
                  <a:pt x="244243" y="0"/>
                  <a:pt x="256659" y="0"/>
                </a:cubicBezTo>
                <a:cubicBezTo>
                  <a:pt x="269075" y="0"/>
                  <a:pt x="279140" y="10065"/>
                  <a:pt x="279140" y="22481"/>
                </a:cubicBezTo>
                <a:close/>
                <a:moveTo>
                  <a:pt x="396229" y="735294"/>
                </a:moveTo>
                <a:cubicBezTo>
                  <a:pt x="396229" y="747710"/>
                  <a:pt x="386164" y="757775"/>
                  <a:pt x="373748" y="757775"/>
                </a:cubicBezTo>
                <a:cubicBezTo>
                  <a:pt x="361332" y="757775"/>
                  <a:pt x="351267" y="747710"/>
                  <a:pt x="351267" y="735294"/>
                </a:cubicBezTo>
                <a:cubicBezTo>
                  <a:pt x="351267" y="722878"/>
                  <a:pt x="361332" y="712813"/>
                  <a:pt x="373748" y="712813"/>
                </a:cubicBezTo>
                <a:cubicBezTo>
                  <a:pt x="386164" y="712813"/>
                  <a:pt x="396229" y="722878"/>
                  <a:pt x="396229" y="735294"/>
                </a:cubicBezTo>
                <a:close/>
                <a:moveTo>
                  <a:pt x="396229" y="592731"/>
                </a:moveTo>
                <a:cubicBezTo>
                  <a:pt x="396229" y="605147"/>
                  <a:pt x="386164" y="615212"/>
                  <a:pt x="373748" y="615212"/>
                </a:cubicBezTo>
                <a:cubicBezTo>
                  <a:pt x="361332" y="615212"/>
                  <a:pt x="351267" y="605147"/>
                  <a:pt x="351267" y="592731"/>
                </a:cubicBezTo>
                <a:cubicBezTo>
                  <a:pt x="351267" y="580315"/>
                  <a:pt x="361332" y="570250"/>
                  <a:pt x="373748" y="570250"/>
                </a:cubicBezTo>
                <a:cubicBezTo>
                  <a:pt x="386164" y="570250"/>
                  <a:pt x="396229" y="580315"/>
                  <a:pt x="396229" y="592731"/>
                </a:cubicBezTo>
                <a:close/>
                <a:moveTo>
                  <a:pt x="396229" y="450169"/>
                </a:moveTo>
                <a:cubicBezTo>
                  <a:pt x="396229" y="462585"/>
                  <a:pt x="386164" y="472650"/>
                  <a:pt x="373748" y="472650"/>
                </a:cubicBezTo>
                <a:cubicBezTo>
                  <a:pt x="361332" y="472650"/>
                  <a:pt x="351267" y="462585"/>
                  <a:pt x="351267" y="450169"/>
                </a:cubicBezTo>
                <a:cubicBezTo>
                  <a:pt x="351267" y="437753"/>
                  <a:pt x="361332" y="427688"/>
                  <a:pt x="373748" y="427688"/>
                </a:cubicBezTo>
                <a:cubicBezTo>
                  <a:pt x="386164" y="427688"/>
                  <a:pt x="396229" y="437753"/>
                  <a:pt x="396229" y="450169"/>
                </a:cubicBezTo>
                <a:close/>
                <a:moveTo>
                  <a:pt x="396229" y="307606"/>
                </a:moveTo>
                <a:cubicBezTo>
                  <a:pt x="396229" y="320022"/>
                  <a:pt x="386164" y="330087"/>
                  <a:pt x="373748" y="330087"/>
                </a:cubicBezTo>
                <a:cubicBezTo>
                  <a:pt x="361332" y="330087"/>
                  <a:pt x="351267" y="320022"/>
                  <a:pt x="351267" y="307606"/>
                </a:cubicBezTo>
                <a:cubicBezTo>
                  <a:pt x="351267" y="295190"/>
                  <a:pt x="361332" y="285125"/>
                  <a:pt x="373748" y="285125"/>
                </a:cubicBezTo>
                <a:cubicBezTo>
                  <a:pt x="386164" y="285125"/>
                  <a:pt x="396229" y="295190"/>
                  <a:pt x="396229" y="307606"/>
                </a:cubicBezTo>
                <a:close/>
                <a:moveTo>
                  <a:pt x="396229" y="165044"/>
                </a:moveTo>
                <a:cubicBezTo>
                  <a:pt x="396229" y="177460"/>
                  <a:pt x="386164" y="187525"/>
                  <a:pt x="373748" y="187525"/>
                </a:cubicBezTo>
                <a:cubicBezTo>
                  <a:pt x="361332" y="187525"/>
                  <a:pt x="351267" y="177460"/>
                  <a:pt x="351267" y="165044"/>
                </a:cubicBezTo>
                <a:cubicBezTo>
                  <a:pt x="351267" y="152628"/>
                  <a:pt x="361332" y="142563"/>
                  <a:pt x="373748" y="142563"/>
                </a:cubicBezTo>
                <a:cubicBezTo>
                  <a:pt x="386164" y="142563"/>
                  <a:pt x="396229" y="152628"/>
                  <a:pt x="396229" y="165044"/>
                </a:cubicBezTo>
                <a:close/>
                <a:moveTo>
                  <a:pt x="396229" y="22481"/>
                </a:moveTo>
                <a:cubicBezTo>
                  <a:pt x="396229" y="34897"/>
                  <a:pt x="386164" y="44962"/>
                  <a:pt x="373748" y="44962"/>
                </a:cubicBezTo>
                <a:cubicBezTo>
                  <a:pt x="361332" y="44962"/>
                  <a:pt x="351267" y="34897"/>
                  <a:pt x="351267" y="22481"/>
                </a:cubicBezTo>
                <a:cubicBezTo>
                  <a:pt x="351267" y="10065"/>
                  <a:pt x="361332" y="0"/>
                  <a:pt x="373748" y="0"/>
                </a:cubicBezTo>
                <a:cubicBezTo>
                  <a:pt x="386164" y="0"/>
                  <a:pt x="396229" y="10065"/>
                  <a:pt x="396229" y="22481"/>
                </a:cubicBezTo>
                <a:close/>
              </a:path>
            </a:pathLst>
          </a:custGeom>
          <a:gradFill flip="none" rotWithShape="1">
            <a:gsLst>
              <a:gs pos="0">
                <a:srgbClr val="225EFF">
                  <a:alpha val="0"/>
                </a:srgbClr>
              </a:gs>
              <a:gs pos="100000">
                <a:schemeClr val="bg1"/>
              </a:gs>
            </a:gsLst>
            <a:lin ang="1548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6" name="任意多边形: 形状 122"/>
          <p:cNvSpPr/>
          <p:nvPr>
            <p:custDataLst>
              <p:tags r:id="rId1"/>
            </p:custDataLst>
          </p:nvPr>
        </p:nvSpPr>
        <p:spPr>
          <a:xfrm rot="16200000">
            <a:off x="11011535" y="3940175"/>
            <a:ext cx="494665" cy="945515"/>
          </a:xfrm>
          <a:custGeom>
            <a:avLst/>
            <a:gdLst>
              <a:gd name="connsiteX0" fmla="*/ 44962 w 396229"/>
              <a:gd name="connsiteY0" fmla="*/ 735294 h 757775"/>
              <a:gd name="connsiteX1" fmla="*/ 22481 w 396229"/>
              <a:gd name="connsiteY1" fmla="*/ 757775 h 757775"/>
              <a:gd name="connsiteX2" fmla="*/ 0 w 396229"/>
              <a:gd name="connsiteY2" fmla="*/ 735294 h 757775"/>
              <a:gd name="connsiteX3" fmla="*/ 22481 w 396229"/>
              <a:gd name="connsiteY3" fmla="*/ 712813 h 757775"/>
              <a:gd name="connsiteX4" fmla="*/ 44962 w 396229"/>
              <a:gd name="connsiteY4" fmla="*/ 735294 h 757775"/>
              <a:gd name="connsiteX5" fmla="*/ 44962 w 396229"/>
              <a:gd name="connsiteY5" fmla="*/ 592731 h 757775"/>
              <a:gd name="connsiteX6" fmla="*/ 22481 w 396229"/>
              <a:gd name="connsiteY6" fmla="*/ 615212 h 757775"/>
              <a:gd name="connsiteX7" fmla="*/ 0 w 396229"/>
              <a:gd name="connsiteY7" fmla="*/ 592731 h 757775"/>
              <a:gd name="connsiteX8" fmla="*/ 22481 w 396229"/>
              <a:gd name="connsiteY8" fmla="*/ 570250 h 757775"/>
              <a:gd name="connsiteX9" fmla="*/ 44962 w 396229"/>
              <a:gd name="connsiteY9" fmla="*/ 592731 h 757775"/>
              <a:gd name="connsiteX10" fmla="*/ 44962 w 396229"/>
              <a:gd name="connsiteY10" fmla="*/ 450169 h 757775"/>
              <a:gd name="connsiteX11" fmla="*/ 22481 w 396229"/>
              <a:gd name="connsiteY11" fmla="*/ 472650 h 757775"/>
              <a:gd name="connsiteX12" fmla="*/ 0 w 396229"/>
              <a:gd name="connsiteY12" fmla="*/ 450169 h 757775"/>
              <a:gd name="connsiteX13" fmla="*/ 22481 w 396229"/>
              <a:gd name="connsiteY13" fmla="*/ 427688 h 757775"/>
              <a:gd name="connsiteX14" fmla="*/ 44962 w 396229"/>
              <a:gd name="connsiteY14" fmla="*/ 450169 h 757775"/>
              <a:gd name="connsiteX15" fmla="*/ 44962 w 396229"/>
              <a:gd name="connsiteY15" fmla="*/ 307606 h 757775"/>
              <a:gd name="connsiteX16" fmla="*/ 22481 w 396229"/>
              <a:gd name="connsiteY16" fmla="*/ 330087 h 757775"/>
              <a:gd name="connsiteX17" fmla="*/ 0 w 396229"/>
              <a:gd name="connsiteY17" fmla="*/ 307606 h 757775"/>
              <a:gd name="connsiteX18" fmla="*/ 22481 w 396229"/>
              <a:gd name="connsiteY18" fmla="*/ 285125 h 757775"/>
              <a:gd name="connsiteX19" fmla="*/ 44962 w 396229"/>
              <a:gd name="connsiteY19" fmla="*/ 307606 h 757775"/>
              <a:gd name="connsiteX20" fmla="*/ 44962 w 396229"/>
              <a:gd name="connsiteY20" fmla="*/ 165044 h 757775"/>
              <a:gd name="connsiteX21" fmla="*/ 22481 w 396229"/>
              <a:gd name="connsiteY21" fmla="*/ 187525 h 757775"/>
              <a:gd name="connsiteX22" fmla="*/ 0 w 396229"/>
              <a:gd name="connsiteY22" fmla="*/ 165044 h 757775"/>
              <a:gd name="connsiteX23" fmla="*/ 22481 w 396229"/>
              <a:gd name="connsiteY23" fmla="*/ 142563 h 757775"/>
              <a:gd name="connsiteX24" fmla="*/ 44962 w 396229"/>
              <a:gd name="connsiteY24" fmla="*/ 165044 h 757775"/>
              <a:gd name="connsiteX25" fmla="*/ 44962 w 396229"/>
              <a:gd name="connsiteY25" fmla="*/ 22481 h 757775"/>
              <a:gd name="connsiteX26" fmla="*/ 22481 w 396229"/>
              <a:gd name="connsiteY26" fmla="*/ 44962 h 757775"/>
              <a:gd name="connsiteX27" fmla="*/ 0 w 396229"/>
              <a:gd name="connsiteY27" fmla="*/ 22481 h 757775"/>
              <a:gd name="connsiteX28" fmla="*/ 22481 w 396229"/>
              <a:gd name="connsiteY28" fmla="*/ 0 h 757775"/>
              <a:gd name="connsiteX29" fmla="*/ 44962 w 396229"/>
              <a:gd name="connsiteY29" fmla="*/ 22481 h 757775"/>
              <a:gd name="connsiteX30" fmla="*/ 162051 w 396229"/>
              <a:gd name="connsiteY30" fmla="*/ 735294 h 757775"/>
              <a:gd name="connsiteX31" fmla="*/ 139570 w 396229"/>
              <a:gd name="connsiteY31" fmla="*/ 757775 h 757775"/>
              <a:gd name="connsiteX32" fmla="*/ 117089 w 396229"/>
              <a:gd name="connsiteY32" fmla="*/ 735294 h 757775"/>
              <a:gd name="connsiteX33" fmla="*/ 139570 w 396229"/>
              <a:gd name="connsiteY33" fmla="*/ 712813 h 757775"/>
              <a:gd name="connsiteX34" fmla="*/ 162051 w 396229"/>
              <a:gd name="connsiteY34" fmla="*/ 735294 h 757775"/>
              <a:gd name="connsiteX35" fmla="*/ 162051 w 396229"/>
              <a:gd name="connsiteY35" fmla="*/ 592731 h 757775"/>
              <a:gd name="connsiteX36" fmla="*/ 139570 w 396229"/>
              <a:gd name="connsiteY36" fmla="*/ 615212 h 757775"/>
              <a:gd name="connsiteX37" fmla="*/ 117089 w 396229"/>
              <a:gd name="connsiteY37" fmla="*/ 592731 h 757775"/>
              <a:gd name="connsiteX38" fmla="*/ 139570 w 396229"/>
              <a:gd name="connsiteY38" fmla="*/ 570250 h 757775"/>
              <a:gd name="connsiteX39" fmla="*/ 162051 w 396229"/>
              <a:gd name="connsiteY39" fmla="*/ 592731 h 757775"/>
              <a:gd name="connsiteX40" fmla="*/ 162051 w 396229"/>
              <a:gd name="connsiteY40" fmla="*/ 450169 h 757775"/>
              <a:gd name="connsiteX41" fmla="*/ 139570 w 396229"/>
              <a:gd name="connsiteY41" fmla="*/ 472650 h 757775"/>
              <a:gd name="connsiteX42" fmla="*/ 117089 w 396229"/>
              <a:gd name="connsiteY42" fmla="*/ 450169 h 757775"/>
              <a:gd name="connsiteX43" fmla="*/ 139570 w 396229"/>
              <a:gd name="connsiteY43" fmla="*/ 427688 h 757775"/>
              <a:gd name="connsiteX44" fmla="*/ 162051 w 396229"/>
              <a:gd name="connsiteY44" fmla="*/ 450169 h 757775"/>
              <a:gd name="connsiteX45" fmla="*/ 162051 w 396229"/>
              <a:gd name="connsiteY45" fmla="*/ 307606 h 757775"/>
              <a:gd name="connsiteX46" fmla="*/ 139570 w 396229"/>
              <a:gd name="connsiteY46" fmla="*/ 330087 h 757775"/>
              <a:gd name="connsiteX47" fmla="*/ 117089 w 396229"/>
              <a:gd name="connsiteY47" fmla="*/ 307606 h 757775"/>
              <a:gd name="connsiteX48" fmla="*/ 139570 w 396229"/>
              <a:gd name="connsiteY48" fmla="*/ 285125 h 757775"/>
              <a:gd name="connsiteX49" fmla="*/ 162051 w 396229"/>
              <a:gd name="connsiteY49" fmla="*/ 307606 h 757775"/>
              <a:gd name="connsiteX50" fmla="*/ 162051 w 396229"/>
              <a:gd name="connsiteY50" fmla="*/ 165044 h 757775"/>
              <a:gd name="connsiteX51" fmla="*/ 139570 w 396229"/>
              <a:gd name="connsiteY51" fmla="*/ 187525 h 757775"/>
              <a:gd name="connsiteX52" fmla="*/ 117089 w 396229"/>
              <a:gd name="connsiteY52" fmla="*/ 165044 h 757775"/>
              <a:gd name="connsiteX53" fmla="*/ 139570 w 396229"/>
              <a:gd name="connsiteY53" fmla="*/ 142563 h 757775"/>
              <a:gd name="connsiteX54" fmla="*/ 162051 w 396229"/>
              <a:gd name="connsiteY54" fmla="*/ 165044 h 757775"/>
              <a:gd name="connsiteX55" fmla="*/ 162051 w 396229"/>
              <a:gd name="connsiteY55" fmla="*/ 22481 h 757775"/>
              <a:gd name="connsiteX56" fmla="*/ 139570 w 396229"/>
              <a:gd name="connsiteY56" fmla="*/ 44962 h 757775"/>
              <a:gd name="connsiteX57" fmla="*/ 117089 w 396229"/>
              <a:gd name="connsiteY57" fmla="*/ 22481 h 757775"/>
              <a:gd name="connsiteX58" fmla="*/ 139570 w 396229"/>
              <a:gd name="connsiteY58" fmla="*/ 0 h 757775"/>
              <a:gd name="connsiteX59" fmla="*/ 162051 w 396229"/>
              <a:gd name="connsiteY59" fmla="*/ 22481 h 757775"/>
              <a:gd name="connsiteX60" fmla="*/ 279140 w 396229"/>
              <a:gd name="connsiteY60" fmla="*/ 735294 h 757775"/>
              <a:gd name="connsiteX61" fmla="*/ 256659 w 396229"/>
              <a:gd name="connsiteY61" fmla="*/ 757775 h 757775"/>
              <a:gd name="connsiteX62" fmla="*/ 234178 w 396229"/>
              <a:gd name="connsiteY62" fmla="*/ 735294 h 757775"/>
              <a:gd name="connsiteX63" fmla="*/ 256659 w 396229"/>
              <a:gd name="connsiteY63" fmla="*/ 712813 h 757775"/>
              <a:gd name="connsiteX64" fmla="*/ 279140 w 396229"/>
              <a:gd name="connsiteY64" fmla="*/ 735294 h 757775"/>
              <a:gd name="connsiteX65" fmla="*/ 279140 w 396229"/>
              <a:gd name="connsiteY65" fmla="*/ 592731 h 757775"/>
              <a:gd name="connsiteX66" fmla="*/ 256659 w 396229"/>
              <a:gd name="connsiteY66" fmla="*/ 615212 h 757775"/>
              <a:gd name="connsiteX67" fmla="*/ 234178 w 396229"/>
              <a:gd name="connsiteY67" fmla="*/ 592731 h 757775"/>
              <a:gd name="connsiteX68" fmla="*/ 256659 w 396229"/>
              <a:gd name="connsiteY68" fmla="*/ 570250 h 757775"/>
              <a:gd name="connsiteX69" fmla="*/ 279140 w 396229"/>
              <a:gd name="connsiteY69" fmla="*/ 592731 h 757775"/>
              <a:gd name="connsiteX70" fmla="*/ 279140 w 396229"/>
              <a:gd name="connsiteY70" fmla="*/ 450169 h 757775"/>
              <a:gd name="connsiteX71" fmla="*/ 256659 w 396229"/>
              <a:gd name="connsiteY71" fmla="*/ 472650 h 757775"/>
              <a:gd name="connsiteX72" fmla="*/ 234178 w 396229"/>
              <a:gd name="connsiteY72" fmla="*/ 450169 h 757775"/>
              <a:gd name="connsiteX73" fmla="*/ 256659 w 396229"/>
              <a:gd name="connsiteY73" fmla="*/ 427688 h 757775"/>
              <a:gd name="connsiteX74" fmla="*/ 279140 w 396229"/>
              <a:gd name="connsiteY74" fmla="*/ 450169 h 757775"/>
              <a:gd name="connsiteX75" fmla="*/ 279140 w 396229"/>
              <a:gd name="connsiteY75" fmla="*/ 307606 h 757775"/>
              <a:gd name="connsiteX76" fmla="*/ 256659 w 396229"/>
              <a:gd name="connsiteY76" fmla="*/ 330087 h 757775"/>
              <a:gd name="connsiteX77" fmla="*/ 234178 w 396229"/>
              <a:gd name="connsiteY77" fmla="*/ 307606 h 757775"/>
              <a:gd name="connsiteX78" fmla="*/ 256659 w 396229"/>
              <a:gd name="connsiteY78" fmla="*/ 285125 h 757775"/>
              <a:gd name="connsiteX79" fmla="*/ 279140 w 396229"/>
              <a:gd name="connsiteY79" fmla="*/ 307606 h 757775"/>
              <a:gd name="connsiteX80" fmla="*/ 279140 w 396229"/>
              <a:gd name="connsiteY80" fmla="*/ 165044 h 757775"/>
              <a:gd name="connsiteX81" fmla="*/ 256659 w 396229"/>
              <a:gd name="connsiteY81" fmla="*/ 187525 h 757775"/>
              <a:gd name="connsiteX82" fmla="*/ 234178 w 396229"/>
              <a:gd name="connsiteY82" fmla="*/ 165044 h 757775"/>
              <a:gd name="connsiteX83" fmla="*/ 256659 w 396229"/>
              <a:gd name="connsiteY83" fmla="*/ 142563 h 757775"/>
              <a:gd name="connsiteX84" fmla="*/ 279140 w 396229"/>
              <a:gd name="connsiteY84" fmla="*/ 165044 h 757775"/>
              <a:gd name="connsiteX85" fmla="*/ 279140 w 396229"/>
              <a:gd name="connsiteY85" fmla="*/ 22481 h 757775"/>
              <a:gd name="connsiteX86" fmla="*/ 256659 w 396229"/>
              <a:gd name="connsiteY86" fmla="*/ 44962 h 757775"/>
              <a:gd name="connsiteX87" fmla="*/ 234178 w 396229"/>
              <a:gd name="connsiteY87" fmla="*/ 22481 h 757775"/>
              <a:gd name="connsiteX88" fmla="*/ 256659 w 396229"/>
              <a:gd name="connsiteY88" fmla="*/ 0 h 757775"/>
              <a:gd name="connsiteX89" fmla="*/ 279140 w 396229"/>
              <a:gd name="connsiteY89" fmla="*/ 22481 h 757775"/>
              <a:gd name="connsiteX90" fmla="*/ 396229 w 396229"/>
              <a:gd name="connsiteY90" fmla="*/ 735294 h 757775"/>
              <a:gd name="connsiteX91" fmla="*/ 373748 w 396229"/>
              <a:gd name="connsiteY91" fmla="*/ 757775 h 757775"/>
              <a:gd name="connsiteX92" fmla="*/ 351267 w 396229"/>
              <a:gd name="connsiteY92" fmla="*/ 735294 h 757775"/>
              <a:gd name="connsiteX93" fmla="*/ 373748 w 396229"/>
              <a:gd name="connsiteY93" fmla="*/ 712813 h 757775"/>
              <a:gd name="connsiteX94" fmla="*/ 396229 w 396229"/>
              <a:gd name="connsiteY94" fmla="*/ 735294 h 757775"/>
              <a:gd name="connsiteX95" fmla="*/ 396229 w 396229"/>
              <a:gd name="connsiteY95" fmla="*/ 592731 h 757775"/>
              <a:gd name="connsiteX96" fmla="*/ 373748 w 396229"/>
              <a:gd name="connsiteY96" fmla="*/ 615212 h 757775"/>
              <a:gd name="connsiteX97" fmla="*/ 351267 w 396229"/>
              <a:gd name="connsiteY97" fmla="*/ 592731 h 757775"/>
              <a:gd name="connsiteX98" fmla="*/ 373748 w 396229"/>
              <a:gd name="connsiteY98" fmla="*/ 570250 h 757775"/>
              <a:gd name="connsiteX99" fmla="*/ 396229 w 396229"/>
              <a:gd name="connsiteY99" fmla="*/ 592731 h 757775"/>
              <a:gd name="connsiteX100" fmla="*/ 396229 w 396229"/>
              <a:gd name="connsiteY100" fmla="*/ 450169 h 757775"/>
              <a:gd name="connsiteX101" fmla="*/ 373748 w 396229"/>
              <a:gd name="connsiteY101" fmla="*/ 472650 h 757775"/>
              <a:gd name="connsiteX102" fmla="*/ 351267 w 396229"/>
              <a:gd name="connsiteY102" fmla="*/ 450169 h 757775"/>
              <a:gd name="connsiteX103" fmla="*/ 373748 w 396229"/>
              <a:gd name="connsiteY103" fmla="*/ 427688 h 757775"/>
              <a:gd name="connsiteX104" fmla="*/ 396229 w 396229"/>
              <a:gd name="connsiteY104" fmla="*/ 450169 h 757775"/>
              <a:gd name="connsiteX105" fmla="*/ 396229 w 396229"/>
              <a:gd name="connsiteY105" fmla="*/ 307606 h 757775"/>
              <a:gd name="connsiteX106" fmla="*/ 373748 w 396229"/>
              <a:gd name="connsiteY106" fmla="*/ 330087 h 757775"/>
              <a:gd name="connsiteX107" fmla="*/ 351267 w 396229"/>
              <a:gd name="connsiteY107" fmla="*/ 307606 h 757775"/>
              <a:gd name="connsiteX108" fmla="*/ 373748 w 396229"/>
              <a:gd name="connsiteY108" fmla="*/ 285125 h 757775"/>
              <a:gd name="connsiteX109" fmla="*/ 396229 w 396229"/>
              <a:gd name="connsiteY109" fmla="*/ 307606 h 757775"/>
              <a:gd name="connsiteX110" fmla="*/ 396229 w 396229"/>
              <a:gd name="connsiteY110" fmla="*/ 165044 h 757775"/>
              <a:gd name="connsiteX111" fmla="*/ 373748 w 396229"/>
              <a:gd name="connsiteY111" fmla="*/ 187525 h 757775"/>
              <a:gd name="connsiteX112" fmla="*/ 351267 w 396229"/>
              <a:gd name="connsiteY112" fmla="*/ 165044 h 757775"/>
              <a:gd name="connsiteX113" fmla="*/ 373748 w 396229"/>
              <a:gd name="connsiteY113" fmla="*/ 142563 h 757775"/>
              <a:gd name="connsiteX114" fmla="*/ 396229 w 396229"/>
              <a:gd name="connsiteY114" fmla="*/ 165044 h 757775"/>
              <a:gd name="connsiteX115" fmla="*/ 396229 w 396229"/>
              <a:gd name="connsiteY115" fmla="*/ 22481 h 757775"/>
              <a:gd name="connsiteX116" fmla="*/ 373748 w 396229"/>
              <a:gd name="connsiteY116" fmla="*/ 44962 h 757775"/>
              <a:gd name="connsiteX117" fmla="*/ 351267 w 396229"/>
              <a:gd name="connsiteY117" fmla="*/ 22481 h 757775"/>
              <a:gd name="connsiteX118" fmla="*/ 373748 w 396229"/>
              <a:gd name="connsiteY118" fmla="*/ 0 h 757775"/>
              <a:gd name="connsiteX119" fmla="*/ 396229 w 396229"/>
              <a:gd name="connsiteY119" fmla="*/ 22481 h 757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96229" h="757775">
                <a:moveTo>
                  <a:pt x="44962" y="735294"/>
                </a:moveTo>
                <a:cubicBezTo>
                  <a:pt x="44962" y="747710"/>
                  <a:pt x="34897" y="757775"/>
                  <a:pt x="22481" y="757775"/>
                </a:cubicBezTo>
                <a:cubicBezTo>
                  <a:pt x="10065" y="757775"/>
                  <a:pt x="0" y="747710"/>
                  <a:pt x="0" y="735294"/>
                </a:cubicBezTo>
                <a:cubicBezTo>
                  <a:pt x="0" y="722878"/>
                  <a:pt x="10065" y="712813"/>
                  <a:pt x="22481" y="712813"/>
                </a:cubicBezTo>
                <a:cubicBezTo>
                  <a:pt x="34897" y="712813"/>
                  <a:pt x="44962" y="722878"/>
                  <a:pt x="44962" y="735294"/>
                </a:cubicBezTo>
                <a:close/>
                <a:moveTo>
                  <a:pt x="44962" y="592731"/>
                </a:moveTo>
                <a:cubicBezTo>
                  <a:pt x="44962" y="605147"/>
                  <a:pt x="34897" y="615212"/>
                  <a:pt x="22481" y="615212"/>
                </a:cubicBezTo>
                <a:cubicBezTo>
                  <a:pt x="10065" y="615212"/>
                  <a:pt x="0" y="605147"/>
                  <a:pt x="0" y="592731"/>
                </a:cubicBezTo>
                <a:cubicBezTo>
                  <a:pt x="0" y="580315"/>
                  <a:pt x="10065" y="570250"/>
                  <a:pt x="22481" y="570250"/>
                </a:cubicBezTo>
                <a:cubicBezTo>
                  <a:pt x="34897" y="570250"/>
                  <a:pt x="44962" y="580315"/>
                  <a:pt x="44962" y="592731"/>
                </a:cubicBezTo>
                <a:close/>
                <a:moveTo>
                  <a:pt x="44962" y="450169"/>
                </a:moveTo>
                <a:cubicBezTo>
                  <a:pt x="44962" y="462585"/>
                  <a:pt x="34897" y="472650"/>
                  <a:pt x="22481" y="472650"/>
                </a:cubicBezTo>
                <a:cubicBezTo>
                  <a:pt x="10065" y="472650"/>
                  <a:pt x="0" y="462585"/>
                  <a:pt x="0" y="450169"/>
                </a:cubicBezTo>
                <a:cubicBezTo>
                  <a:pt x="0" y="437753"/>
                  <a:pt x="10065" y="427688"/>
                  <a:pt x="22481" y="427688"/>
                </a:cubicBezTo>
                <a:cubicBezTo>
                  <a:pt x="34897" y="427688"/>
                  <a:pt x="44962" y="437753"/>
                  <a:pt x="44962" y="450169"/>
                </a:cubicBezTo>
                <a:close/>
                <a:moveTo>
                  <a:pt x="44962" y="307606"/>
                </a:moveTo>
                <a:cubicBezTo>
                  <a:pt x="44962" y="320022"/>
                  <a:pt x="34897" y="330087"/>
                  <a:pt x="22481" y="330087"/>
                </a:cubicBezTo>
                <a:cubicBezTo>
                  <a:pt x="10065" y="330087"/>
                  <a:pt x="0" y="320022"/>
                  <a:pt x="0" y="307606"/>
                </a:cubicBezTo>
                <a:cubicBezTo>
                  <a:pt x="0" y="295190"/>
                  <a:pt x="10065" y="285125"/>
                  <a:pt x="22481" y="285125"/>
                </a:cubicBezTo>
                <a:cubicBezTo>
                  <a:pt x="34897" y="285125"/>
                  <a:pt x="44962" y="295190"/>
                  <a:pt x="44962" y="307606"/>
                </a:cubicBezTo>
                <a:close/>
                <a:moveTo>
                  <a:pt x="44962" y="165044"/>
                </a:moveTo>
                <a:cubicBezTo>
                  <a:pt x="44962" y="177460"/>
                  <a:pt x="34897" y="187525"/>
                  <a:pt x="22481" y="187525"/>
                </a:cubicBezTo>
                <a:cubicBezTo>
                  <a:pt x="10065" y="187525"/>
                  <a:pt x="0" y="177460"/>
                  <a:pt x="0" y="165044"/>
                </a:cubicBezTo>
                <a:cubicBezTo>
                  <a:pt x="0" y="152628"/>
                  <a:pt x="10065" y="142563"/>
                  <a:pt x="22481" y="142563"/>
                </a:cubicBezTo>
                <a:cubicBezTo>
                  <a:pt x="34897" y="142563"/>
                  <a:pt x="44962" y="152628"/>
                  <a:pt x="44962" y="165044"/>
                </a:cubicBezTo>
                <a:close/>
                <a:moveTo>
                  <a:pt x="44962" y="22481"/>
                </a:moveTo>
                <a:cubicBezTo>
                  <a:pt x="44962" y="34897"/>
                  <a:pt x="34897" y="44962"/>
                  <a:pt x="22481" y="44962"/>
                </a:cubicBezTo>
                <a:cubicBezTo>
                  <a:pt x="10065" y="44962"/>
                  <a:pt x="0" y="34897"/>
                  <a:pt x="0" y="22481"/>
                </a:cubicBezTo>
                <a:cubicBezTo>
                  <a:pt x="0" y="10065"/>
                  <a:pt x="10065" y="0"/>
                  <a:pt x="22481" y="0"/>
                </a:cubicBezTo>
                <a:cubicBezTo>
                  <a:pt x="34897" y="0"/>
                  <a:pt x="44962" y="10065"/>
                  <a:pt x="44962" y="22481"/>
                </a:cubicBezTo>
                <a:close/>
                <a:moveTo>
                  <a:pt x="162051" y="735294"/>
                </a:moveTo>
                <a:cubicBezTo>
                  <a:pt x="162051" y="747710"/>
                  <a:pt x="151986" y="757775"/>
                  <a:pt x="139570" y="757775"/>
                </a:cubicBezTo>
                <a:cubicBezTo>
                  <a:pt x="127154" y="757775"/>
                  <a:pt x="117089" y="747710"/>
                  <a:pt x="117089" y="735294"/>
                </a:cubicBezTo>
                <a:cubicBezTo>
                  <a:pt x="117089" y="722878"/>
                  <a:pt x="127154" y="712813"/>
                  <a:pt x="139570" y="712813"/>
                </a:cubicBezTo>
                <a:cubicBezTo>
                  <a:pt x="151986" y="712813"/>
                  <a:pt x="162051" y="722878"/>
                  <a:pt x="162051" y="735294"/>
                </a:cubicBezTo>
                <a:close/>
                <a:moveTo>
                  <a:pt x="162051" y="592731"/>
                </a:moveTo>
                <a:cubicBezTo>
                  <a:pt x="162051" y="605147"/>
                  <a:pt x="151986" y="615212"/>
                  <a:pt x="139570" y="615212"/>
                </a:cubicBezTo>
                <a:cubicBezTo>
                  <a:pt x="127154" y="615212"/>
                  <a:pt x="117089" y="605147"/>
                  <a:pt x="117089" y="592731"/>
                </a:cubicBezTo>
                <a:cubicBezTo>
                  <a:pt x="117089" y="580315"/>
                  <a:pt x="127154" y="570250"/>
                  <a:pt x="139570" y="570250"/>
                </a:cubicBezTo>
                <a:cubicBezTo>
                  <a:pt x="151986" y="570250"/>
                  <a:pt x="162051" y="580315"/>
                  <a:pt x="162051" y="592731"/>
                </a:cubicBezTo>
                <a:close/>
                <a:moveTo>
                  <a:pt x="162051" y="450169"/>
                </a:moveTo>
                <a:cubicBezTo>
                  <a:pt x="162051" y="462585"/>
                  <a:pt x="151986" y="472650"/>
                  <a:pt x="139570" y="472650"/>
                </a:cubicBezTo>
                <a:cubicBezTo>
                  <a:pt x="127154" y="472650"/>
                  <a:pt x="117089" y="462585"/>
                  <a:pt x="117089" y="450169"/>
                </a:cubicBezTo>
                <a:cubicBezTo>
                  <a:pt x="117089" y="437753"/>
                  <a:pt x="127154" y="427688"/>
                  <a:pt x="139570" y="427688"/>
                </a:cubicBezTo>
                <a:cubicBezTo>
                  <a:pt x="151986" y="427688"/>
                  <a:pt x="162051" y="437753"/>
                  <a:pt x="162051" y="450169"/>
                </a:cubicBezTo>
                <a:close/>
                <a:moveTo>
                  <a:pt x="162051" y="307606"/>
                </a:moveTo>
                <a:cubicBezTo>
                  <a:pt x="162051" y="320022"/>
                  <a:pt x="151986" y="330087"/>
                  <a:pt x="139570" y="330087"/>
                </a:cubicBezTo>
                <a:cubicBezTo>
                  <a:pt x="127154" y="330087"/>
                  <a:pt x="117089" y="320022"/>
                  <a:pt x="117089" y="307606"/>
                </a:cubicBezTo>
                <a:cubicBezTo>
                  <a:pt x="117089" y="295190"/>
                  <a:pt x="127154" y="285125"/>
                  <a:pt x="139570" y="285125"/>
                </a:cubicBezTo>
                <a:cubicBezTo>
                  <a:pt x="151986" y="285125"/>
                  <a:pt x="162051" y="295190"/>
                  <a:pt x="162051" y="307606"/>
                </a:cubicBezTo>
                <a:close/>
                <a:moveTo>
                  <a:pt x="162051" y="165044"/>
                </a:moveTo>
                <a:cubicBezTo>
                  <a:pt x="162051" y="177460"/>
                  <a:pt x="151986" y="187525"/>
                  <a:pt x="139570" y="187525"/>
                </a:cubicBezTo>
                <a:cubicBezTo>
                  <a:pt x="127154" y="187525"/>
                  <a:pt x="117089" y="177460"/>
                  <a:pt x="117089" y="165044"/>
                </a:cubicBezTo>
                <a:cubicBezTo>
                  <a:pt x="117089" y="152628"/>
                  <a:pt x="127154" y="142563"/>
                  <a:pt x="139570" y="142563"/>
                </a:cubicBezTo>
                <a:cubicBezTo>
                  <a:pt x="151986" y="142563"/>
                  <a:pt x="162051" y="152628"/>
                  <a:pt x="162051" y="165044"/>
                </a:cubicBezTo>
                <a:close/>
                <a:moveTo>
                  <a:pt x="162051" y="22481"/>
                </a:moveTo>
                <a:cubicBezTo>
                  <a:pt x="162051" y="34897"/>
                  <a:pt x="151986" y="44962"/>
                  <a:pt x="139570" y="44962"/>
                </a:cubicBezTo>
                <a:cubicBezTo>
                  <a:pt x="127154" y="44962"/>
                  <a:pt x="117089" y="34897"/>
                  <a:pt x="117089" y="22481"/>
                </a:cubicBezTo>
                <a:cubicBezTo>
                  <a:pt x="117089" y="10065"/>
                  <a:pt x="127154" y="0"/>
                  <a:pt x="139570" y="0"/>
                </a:cubicBezTo>
                <a:cubicBezTo>
                  <a:pt x="151986" y="0"/>
                  <a:pt x="162051" y="10065"/>
                  <a:pt x="162051" y="22481"/>
                </a:cubicBezTo>
                <a:close/>
                <a:moveTo>
                  <a:pt x="279140" y="735294"/>
                </a:moveTo>
                <a:cubicBezTo>
                  <a:pt x="279140" y="747710"/>
                  <a:pt x="269075" y="757775"/>
                  <a:pt x="256659" y="757775"/>
                </a:cubicBezTo>
                <a:cubicBezTo>
                  <a:pt x="244243" y="757775"/>
                  <a:pt x="234178" y="747710"/>
                  <a:pt x="234178" y="735294"/>
                </a:cubicBezTo>
                <a:cubicBezTo>
                  <a:pt x="234178" y="722878"/>
                  <a:pt x="244243" y="712813"/>
                  <a:pt x="256659" y="712813"/>
                </a:cubicBezTo>
                <a:cubicBezTo>
                  <a:pt x="269075" y="712813"/>
                  <a:pt x="279140" y="722878"/>
                  <a:pt x="279140" y="735294"/>
                </a:cubicBezTo>
                <a:close/>
                <a:moveTo>
                  <a:pt x="279140" y="592731"/>
                </a:moveTo>
                <a:cubicBezTo>
                  <a:pt x="279140" y="605147"/>
                  <a:pt x="269075" y="615212"/>
                  <a:pt x="256659" y="615212"/>
                </a:cubicBezTo>
                <a:cubicBezTo>
                  <a:pt x="244243" y="615212"/>
                  <a:pt x="234178" y="605147"/>
                  <a:pt x="234178" y="592731"/>
                </a:cubicBezTo>
                <a:cubicBezTo>
                  <a:pt x="234178" y="580315"/>
                  <a:pt x="244243" y="570250"/>
                  <a:pt x="256659" y="570250"/>
                </a:cubicBezTo>
                <a:cubicBezTo>
                  <a:pt x="269075" y="570250"/>
                  <a:pt x="279140" y="580315"/>
                  <a:pt x="279140" y="592731"/>
                </a:cubicBezTo>
                <a:close/>
                <a:moveTo>
                  <a:pt x="279140" y="450169"/>
                </a:moveTo>
                <a:cubicBezTo>
                  <a:pt x="279140" y="462585"/>
                  <a:pt x="269075" y="472650"/>
                  <a:pt x="256659" y="472650"/>
                </a:cubicBezTo>
                <a:cubicBezTo>
                  <a:pt x="244243" y="472650"/>
                  <a:pt x="234178" y="462585"/>
                  <a:pt x="234178" y="450169"/>
                </a:cubicBezTo>
                <a:cubicBezTo>
                  <a:pt x="234178" y="437753"/>
                  <a:pt x="244243" y="427688"/>
                  <a:pt x="256659" y="427688"/>
                </a:cubicBezTo>
                <a:cubicBezTo>
                  <a:pt x="269075" y="427688"/>
                  <a:pt x="279140" y="437753"/>
                  <a:pt x="279140" y="450169"/>
                </a:cubicBezTo>
                <a:close/>
                <a:moveTo>
                  <a:pt x="279140" y="307606"/>
                </a:moveTo>
                <a:cubicBezTo>
                  <a:pt x="279140" y="320022"/>
                  <a:pt x="269075" y="330087"/>
                  <a:pt x="256659" y="330087"/>
                </a:cubicBezTo>
                <a:cubicBezTo>
                  <a:pt x="244243" y="330087"/>
                  <a:pt x="234178" y="320022"/>
                  <a:pt x="234178" y="307606"/>
                </a:cubicBezTo>
                <a:cubicBezTo>
                  <a:pt x="234178" y="295190"/>
                  <a:pt x="244243" y="285125"/>
                  <a:pt x="256659" y="285125"/>
                </a:cubicBezTo>
                <a:cubicBezTo>
                  <a:pt x="269075" y="285125"/>
                  <a:pt x="279140" y="295190"/>
                  <a:pt x="279140" y="307606"/>
                </a:cubicBezTo>
                <a:close/>
                <a:moveTo>
                  <a:pt x="279140" y="165044"/>
                </a:moveTo>
                <a:cubicBezTo>
                  <a:pt x="279140" y="177460"/>
                  <a:pt x="269075" y="187525"/>
                  <a:pt x="256659" y="187525"/>
                </a:cubicBezTo>
                <a:cubicBezTo>
                  <a:pt x="244243" y="187525"/>
                  <a:pt x="234178" y="177460"/>
                  <a:pt x="234178" y="165044"/>
                </a:cubicBezTo>
                <a:cubicBezTo>
                  <a:pt x="234178" y="152628"/>
                  <a:pt x="244243" y="142563"/>
                  <a:pt x="256659" y="142563"/>
                </a:cubicBezTo>
                <a:cubicBezTo>
                  <a:pt x="269075" y="142563"/>
                  <a:pt x="279140" y="152628"/>
                  <a:pt x="279140" y="165044"/>
                </a:cubicBezTo>
                <a:close/>
                <a:moveTo>
                  <a:pt x="279140" y="22481"/>
                </a:moveTo>
                <a:cubicBezTo>
                  <a:pt x="279140" y="34897"/>
                  <a:pt x="269075" y="44962"/>
                  <a:pt x="256659" y="44962"/>
                </a:cubicBezTo>
                <a:cubicBezTo>
                  <a:pt x="244243" y="44962"/>
                  <a:pt x="234178" y="34897"/>
                  <a:pt x="234178" y="22481"/>
                </a:cubicBezTo>
                <a:cubicBezTo>
                  <a:pt x="234178" y="10065"/>
                  <a:pt x="244243" y="0"/>
                  <a:pt x="256659" y="0"/>
                </a:cubicBezTo>
                <a:cubicBezTo>
                  <a:pt x="269075" y="0"/>
                  <a:pt x="279140" y="10065"/>
                  <a:pt x="279140" y="22481"/>
                </a:cubicBezTo>
                <a:close/>
                <a:moveTo>
                  <a:pt x="396229" y="735294"/>
                </a:moveTo>
                <a:cubicBezTo>
                  <a:pt x="396229" y="747710"/>
                  <a:pt x="386164" y="757775"/>
                  <a:pt x="373748" y="757775"/>
                </a:cubicBezTo>
                <a:cubicBezTo>
                  <a:pt x="361332" y="757775"/>
                  <a:pt x="351267" y="747710"/>
                  <a:pt x="351267" y="735294"/>
                </a:cubicBezTo>
                <a:cubicBezTo>
                  <a:pt x="351267" y="722878"/>
                  <a:pt x="361332" y="712813"/>
                  <a:pt x="373748" y="712813"/>
                </a:cubicBezTo>
                <a:cubicBezTo>
                  <a:pt x="386164" y="712813"/>
                  <a:pt x="396229" y="722878"/>
                  <a:pt x="396229" y="735294"/>
                </a:cubicBezTo>
                <a:close/>
                <a:moveTo>
                  <a:pt x="396229" y="592731"/>
                </a:moveTo>
                <a:cubicBezTo>
                  <a:pt x="396229" y="605147"/>
                  <a:pt x="386164" y="615212"/>
                  <a:pt x="373748" y="615212"/>
                </a:cubicBezTo>
                <a:cubicBezTo>
                  <a:pt x="361332" y="615212"/>
                  <a:pt x="351267" y="605147"/>
                  <a:pt x="351267" y="592731"/>
                </a:cubicBezTo>
                <a:cubicBezTo>
                  <a:pt x="351267" y="580315"/>
                  <a:pt x="361332" y="570250"/>
                  <a:pt x="373748" y="570250"/>
                </a:cubicBezTo>
                <a:cubicBezTo>
                  <a:pt x="386164" y="570250"/>
                  <a:pt x="396229" y="580315"/>
                  <a:pt x="396229" y="592731"/>
                </a:cubicBezTo>
                <a:close/>
                <a:moveTo>
                  <a:pt x="396229" y="450169"/>
                </a:moveTo>
                <a:cubicBezTo>
                  <a:pt x="396229" y="462585"/>
                  <a:pt x="386164" y="472650"/>
                  <a:pt x="373748" y="472650"/>
                </a:cubicBezTo>
                <a:cubicBezTo>
                  <a:pt x="361332" y="472650"/>
                  <a:pt x="351267" y="462585"/>
                  <a:pt x="351267" y="450169"/>
                </a:cubicBezTo>
                <a:cubicBezTo>
                  <a:pt x="351267" y="437753"/>
                  <a:pt x="361332" y="427688"/>
                  <a:pt x="373748" y="427688"/>
                </a:cubicBezTo>
                <a:cubicBezTo>
                  <a:pt x="386164" y="427688"/>
                  <a:pt x="396229" y="437753"/>
                  <a:pt x="396229" y="450169"/>
                </a:cubicBezTo>
                <a:close/>
                <a:moveTo>
                  <a:pt x="396229" y="307606"/>
                </a:moveTo>
                <a:cubicBezTo>
                  <a:pt x="396229" y="320022"/>
                  <a:pt x="386164" y="330087"/>
                  <a:pt x="373748" y="330087"/>
                </a:cubicBezTo>
                <a:cubicBezTo>
                  <a:pt x="361332" y="330087"/>
                  <a:pt x="351267" y="320022"/>
                  <a:pt x="351267" y="307606"/>
                </a:cubicBezTo>
                <a:cubicBezTo>
                  <a:pt x="351267" y="295190"/>
                  <a:pt x="361332" y="285125"/>
                  <a:pt x="373748" y="285125"/>
                </a:cubicBezTo>
                <a:cubicBezTo>
                  <a:pt x="386164" y="285125"/>
                  <a:pt x="396229" y="295190"/>
                  <a:pt x="396229" y="307606"/>
                </a:cubicBezTo>
                <a:close/>
                <a:moveTo>
                  <a:pt x="396229" y="165044"/>
                </a:moveTo>
                <a:cubicBezTo>
                  <a:pt x="396229" y="177460"/>
                  <a:pt x="386164" y="187525"/>
                  <a:pt x="373748" y="187525"/>
                </a:cubicBezTo>
                <a:cubicBezTo>
                  <a:pt x="361332" y="187525"/>
                  <a:pt x="351267" y="177460"/>
                  <a:pt x="351267" y="165044"/>
                </a:cubicBezTo>
                <a:cubicBezTo>
                  <a:pt x="351267" y="152628"/>
                  <a:pt x="361332" y="142563"/>
                  <a:pt x="373748" y="142563"/>
                </a:cubicBezTo>
                <a:cubicBezTo>
                  <a:pt x="386164" y="142563"/>
                  <a:pt x="396229" y="152628"/>
                  <a:pt x="396229" y="165044"/>
                </a:cubicBezTo>
                <a:close/>
                <a:moveTo>
                  <a:pt x="396229" y="22481"/>
                </a:moveTo>
                <a:cubicBezTo>
                  <a:pt x="396229" y="34897"/>
                  <a:pt x="386164" y="44962"/>
                  <a:pt x="373748" y="44962"/>
                </a:cubicBezTo>
                <a:cubicBezTo>
                  <a:pt x="361332" y="44962"/>
                  <a:pt x="351267" y="34897"/>
                  <a:pt x="351267" y="22481"/>
                </a:cubicBezTo>
                <a:cubicBezTo>
                  <a:pt x="351267" y="10065"/>
                  <a:pt x="361332" y="0"/>
                  <a:pt x="373748" y="0"/>
                </a:cubicBezTo>
                <a:cubicBezTo>
                  <a:pt x="386164" y="0"/>
                  <a:pt x="396229" y="10065"/>
                  <a:pt x="396229" y="22481"/>
                </a:cubicBezTo>
                <a:close/>
              </a:path>
            </a:pathLst>
          </a:custGeom>
          <a:gradFill flip="none" rotWithShape="1">
            <a:gsLst>
              <a:gs pos="0">
                <a:srgbClr val="225EFF">
                  <a:alpha val="0"/>
                </a:srgbClr>
              </a:gs>
              <a:gs pos="100000">
                <a:schemeClr val="bg1"/>
              </a:gs>
            </a:gsLst>
            <a:lin ang="1548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7" name="Picture 2" descr="logo">
            <a:extLst>
              <a:ext uri="{FF2B5EF4-FFF2-40B4-BE49-F238E27FC236}">
                <a16:creationId xmlns:a16="http://schemas.microsoft.com/office/drawing/2014/main" id="{0C7E7586-61FB-9E42-A151-D4EFFB4249D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3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plus(in)">
                                      <p:cBhvr>
                                        <p:cTn id="19" dur="2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" grpId="1" animBg="1"/>
      <p:bldP spid="49" grpId="0" bldLvl="0" animBg="1"/>
      <p:bldP spid="49" grpId="1" animBg="1"/>
      <p:bldP spid="54" grpId="0"/>
      <p:bldP spid="54" grpId="1"/>
      <p:bldP spid="74" grpId="0" bldLvl="0" animBg="1"/>
      <p:bldP spid="74" grpId="1" animBg="1"/>
      <p:bldP spid="123" grpId="0" bldLvl="0" animBg="1"/>
      <p:bldP spid="123" grpId="1" animBg="1"/>
      <p:bldP spid="6" grpId="0" bldLvl="0" animBg="1"/>
      <p:bldP spid="6" grpId="1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>
            <p:custDataLst>
              <p:tags r:id="rId1"/>
            </p:custDataLst>
          </p:nvPr>
        </p:nvSpPr>
        <p:spPr>
          <a:xfrm>
            <a:off x="635" y="0"/>
            <a:ext cx="12192000" cy="2507615"/>
          </a:xfrm>
          <a:prstGeom prst="rect">
            <a:avLst/>
          </a:prstGeom>
          <a:gradFill>
            <a:gsLst>
              <a:gs pos="0">
                <a:srgbClr val="67B3FF"/>
              </a:gs>
              <a:gs pos="84000">
                <a:srgbClr val="225E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2" name="任意多边形 1"/>
          <p:cNvSpPr/>
          <p:nvPr>
            <p:custDataLst>
              <p:tags r:id="rId2"/>
            </p:custDataLst>
          </p:nvPr>
        </p:nvSpPr>
        <p:spPr>
          <a:xfrm flipH="1" flipV="1">
            <a:off x="-635" y="401955"/>
            <a:ext cx="12192635" cy="6456045"/>
          </a:xfrm>
          <a:custGeom>
            <a:avLst/>
            <a:gdLst>
              <a:gd name="adj" fmla="val 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437" h="7267">
                <a:moveTo>
                  <a:pt x="0" y="0"/>
                </a:moveTo>
                <a:lnTo>
                  <a:pt x="1176" y="0"/>
                </a:lnTo>
                <a:lnTo>
                  <a:pt x="12261" y="0"/>
                </a:lnTo>
                <a:lnTo>
                  <a:pt x="13437" y="0"/>
                </a:lnTo>
                <a:lnTo>
                  <a:pt x="13437" y="1176"/>
                </a:lnTo>
                <a:lnTo>
                  <a:pt x="13437" y="1610"/>
                </a:lnTo>
                <a:lnTo>
                  <a:pt x="13437" y="4521"/>
                </a:lnTo>
                <a:lnTo>
                  <a:pt x="13437" y="4915"/>
                </a:lnTo>
                <a:lnTo>
                  <a:pt x="13437" y="7267"/>
                </a:lnTo>
                <a:cubicBezTo>
                  <a:pt x="13437" y="6618"/>
                  <a:pt x="12910" y="6091"/>
                  <a:pt x="12261" y="6091"/>
                </a:cubicBezTo>
                <a:lnTo>
                  <a:pt x="9897" y="6091"/>
                </a:lnTo>
                <a:lnTo>
                  <a:pt x="1176" y="6091"/>
                </a:lnTo>
                <a:cubicBezTo>
                  <a:pt x="527" y="6091"/>
                  <a:pt x="0" y="5564"/>
                  <a:pt x="0" y="4915"/>
                </a:cubicBezTo>
                <a:lnTo>
                  <a:pt x="0" y="4521"/>
                </a:lnTo>
                <a:lnTo>
                  <a:pt x="0" y="1176"/>
                </a:lnTo>
                <a:lnTo>
                  <a:pt x="0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grpSp>
        <p:nvGrpSpPr>
          <p:cNvPr id="89" name="组合 88"/>
          <p:cNvGrpSpPr/>
          <p:nvPr/>
        </p:nvGrpSpPr>
        <p:grpSpPr>
          <a:xfrm>
            <a:off x="4207509" y="306908"/>
            <a:ext cx="3716655" cy="768350"/>
            <a:chOff x="849" y="534"/>
            <a:chExt cx="5853" cy="1210"/>
          </a:xfrm>
        </p:grpSpPr>
        <p:sp>
          <p:nvSpPr>
            <p:cNvPr id="90" name="椭圆 89"/>
            <p:cNvSpPr/>
            <p:nvPr>
              <p:custDataLst>
                <p:tags r:id="rId23"/>
              </p:custDataLst>
            </p:nvPr>
          </p:nvSpPr>
          <p:spPr>
            <a:xfrm>
              <a:off x="5044" y="534"/>
              <a:ext cx="988" cy="988"/>
            </a:xfrm>
            <a:prstGeom prst="ellipse">
              <a:avLst/>
            </a:prstGeom>
            <a:gradFill>
              <a:gsLst>
                <a:gs pos="0">
                  <a:srgbClr val="3152FF">
                    <a:alpha val="0"/>
                  </a:srgbClr>
                </a:gs>
                <a:gs pos="100000">
                  <a:schemeClr val="bg1">
                    <a:alpha val="36000"/>
                  </a:schemeClr>
                </a:gs>
              </a:gsLst>
              <a:lin ang="1722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>
                <a:ea typeface="思源黑体 CN Light" panose="020B0300000000000000" charset="-122"/>
              </a:endParaRPr>
            </a:p>
          </p:txBody>
        </p:sp>
        <p:sp>
          <p:nvSpPr>
            <p:cNvPr id="91" name="文本框 90"/>
            <p:cNvSpPr txBox="1"/>
            <p:nvPr>
              <p:custDataLst>
                <p:tags r:id="rId24"/>
              </p:custDataLst>
            </p:nvPr>
          </p:nvSpPr>
          <p:spPr>
            <a:xfrm>
              <a:off x="849" y="534"/>
              <a:ext cx="5853" cy="12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en-US" altLang="zh-CN" sz="4400" dirty="0">
                  <a:solidFill>
                    <a:schemeClr val="bg1"/>
                  </a:solidFill>
                  <a:effectLst>
                    <a:reflection blurRad="101600" stA="71000" endA="50" endPos="43000" dir="5400000" sy="-100000" algn="bl" rotWithShape="0"/>
                  </a:effectLst>
                  <a:latin typeface="字魂151号-联盟综艺体" panose="00000500000000000000" charset="-122"/>
                  <a:ea typeface="字魂151号-联盟综艺体" panose="00000500000000000000" charset="-122"/>
                  <a:cs typeface="思源黑体 CN Bold" panose="020B0800000000000000" charset="-122"/>
                  <a:sym typeface="+mn-ea"/>
                </a:rPr>
                <a:t>CONTENTS</a:t>
              </a:r>
            </a:p>
          </p:txBody>
        </p:sp>
      </p:grpSp>
      <p:grpSp>
        <p:nvGrpSpPr>
          <p:cNvPr id="92" name="组合 91"/>
          <p:cNvGrpSpPr/>
          <p:nvPr/>
        </p:nvGrpSpPr>
        <p:grpSpPr>
          <a:xfrm>
            <a:off x="785495" y="2507615"/>
            <a:ext cx="2228850" cy="2806065"/>
            <a:chOff x="1147" y="4258"/>
            <a:chExt cx="3634" cy="4575"/>
          </a:xfrm>
        </p:grpSpPr>
        <p:grpSp>
          <p:nvGrpSpPr>
            <p:cNvPr id="93" name="组合 92"/>
            <p:cNvGrpSpPr/>
            <p:nvPr/>
          </p:nvGrpSpPr>
          <p:grpSpPr>
            <a:xfrm>
              <a:off x="1147" y="4258"/>
              <a:ext cx="3634" cy="4575"/>
              <a:chOff x="1131" y="4256"/>
              <a:chExt cx="3832" cy="4824"/>
            </a:xfrm>
          </p:grpSpPr>
          <p:sp>
            <p:nvSpPr>
              <p:cNvPr id="94" name="圆角矩形 93"/>
              <p:cNvSpPr/>
              <p:nvPr>
                <p:custDataLst>
                  <p:tags r:id="rId19"/>
                </p:custDataLst>
              </p:nvPr>
            </p:nvSpPr>
            <p:spPr>
              <a:xfrm rot="21300000">
                <a:off x="1131" y="4256"/>
                <a:ext cx="3833" cy="4825"/>
              </a:xfrm>
              <a:prstGeom prst="roundRect">
                <a:avLst/>
              </a:prstGeom>
              <a:gradFill>
                <a:gsLst>
                  <a:gs pos="0">
                    <a:srgbClr val="67B3FF"/>
                  </a:gs>
                  <a:gs pos="84000">
                    <a:srgbClr val="225EFF"/>
                  </a:gs>
                </a:gsLst>
                <a:lin ang="5400000" scaled="0"/>
              </a:gradFill>
              <a:ln w="6350">
                <a:noFill/>
              </a:ln>
              <a:effectLst>
                <a:outerShdw blurRad="215900" dist="38100" dir="5400000" algn="t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D1C1C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Light" panose="020B0300000000000000" charset="-122"/>
                </a:endParaRPr>
              </a:p>
            </p:txBody>
          </p:sp>
          <p:grpSp>
            <p:nvGrpSpPr>
              <p:cNvPr id="95" name="组合 94"/>
              <p:cNvGrpSpPr/>
              <p:nvPr/>
            </p:nvGrpSpPr>
            <p:grpSpPr>
              <a:xfrm>
                <a:off x="1131" y="4256"/>
                <a:ext cx="3833" cy="4825"/>
                <a:chOff x="931" y="4056"/>
                <a:chExt cx="3833" cy="4825"/>
              </a:xfrm>
            </p:grpSpPr>
            <p:sp>
              <p:nvSpPr>
                <p:cNvPr id="96" name="圆角矩形 95"/>
                <p:cNvSpPr/>
                <p:nvPr>
                  <p:custDataLst>
                    <p:tags r:id="rId20"/>
                  </p:custDataLst>
                </p:nvPr>
              </p:nvSpPr>
              <p:spPr>
                <a:xfrm>
                  <a:off x="931" y="4056"/>
                  <a:ext cx="3833" cy="4825"/>
                </a:xfrm>
                <a:prstGeom prst="roundRect">
                  <a:avLst/>
                </a:prstGeom>
                <a:solidFill>
                  <a:schemeClr val="bg1"/>
                </a:solidFill>
                <a:ln w="6350">
                  <a:noFill/>
                </a:ln>
                <a:effectLst>
                  <a:outerShdw blurRad="215900" dist="38100" dir="5400000" algn="t" rotWithShape="0">
                    <a:prstClr val="black">
                      <a:alpha val="11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D1C1C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</a:endParaRPr>
                </a:p>
              </p:txBody>
            </p:sp>
            <p:grpSp>
              <p:nvGrpSpPr>
                <p:cNvPr id="97" name="组合 96"/>
                <p:cNvGrpSpPr/>
                <p:nvPr/>
              </p:nvGrpSpPr>
              <p:grpSpPr>
                <a:xfrm>
                  <a:off x="1130" y="6440"/>
                  <a:ext cx="3435" cy="1285"/>
                  <a:chOff x="1518" y="6846"/>
                  <a:chExt cx="3207" cy="1199"/>
                </a:xfrm>
              </p:grpSpPr>
              <p:sp>
                <p:nvSpPr>
                  <p:cNvPr id="98" name="文本框 97"/>
                  <p:cNvSpPr txBox="1"/>
                  <p:nvPr>
                    <p:custDataLst>
                      <p:tags r:id="rId21"/>
                    </p:custDataLst>
                  </p:nvPr>
                </p:nvSpPr>
                <p:spPr>
                  <a:xfrm>
                    <a:off x="1622" y="6846"/>
                    <a:ext cx="2999" cy="64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913765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r>
                      <a:rPr lang="zh-CN" altLang="en-US" sz="2000" b="1" dirty="0">
                        <a:latin typeface="思源黑体 CN Bold" panose="020B0800000000000000" charset="-122"/>
                        <a:ea typeface="思源黑体 CN Bold" panose="020B0800000000000000" charset="-122"/>
                        <a:sym typeface="思源黑体 CN Light" panose="020B0300000000000000" charset="-122"/>
                      </a:rPr>
                      <a:t>业务概述</a:t>
                    </a:r>
                    <a:endParaRPr lang="zh-CN" sz="2000" b="1" kern="0" spc="300" dirty="0">
                      <a:solidFill>
                        <a:srgbClr val="000000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  <p:sp>
                <p:nvSpPr>
                  <p:cNvPr id="99" name="文本框 98"/>
                  <p:cNvSpPr txBox="1"/>
                  <p:nvPr>
                    <p:custDataLst>
                      <p:tags r:id="rId22"/>
                    </p:custDataLst>
                  </p:nvPr>
                </p:nvSpPr>
                <p:spPr>
                  <a:xfrm>
                    <a:off x="1518" y="7601"/>
                    <a:ext cx="3207" cy="4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lang="en" altLang="zh-CN" sz="1200" dirty="0">
                        <a:solidFill>
                          <a:srgbClr val="000000"/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sym typeface="+mn-lt"/>
                      </a:rPr>
                      <a:t>Business Overview</a:t>
                    </a:r>
                    <a:endParaRPr lang="en-US" altLang="zh-CN" sz="1200" dirty="0">
                      <a:solidFill>
                        <a:srgbClr val="000000"/>
                      </a:solidFill>
                      <a:latin typeface="思源黑体 CN Light" panose="020B0300000000000000" charset="-122"/>
                      <a:ea typeface="思源黑体 CN Light" panose="020B0300000000000000" charset="-122"/>
                      <a:sym typeface="+mn-lt"/>
                    </a:endParaRPr>
                  </a:p>
                </p:txBody>
              </p:sp>
            </p:grpSp>
          </p:grpSp>
        </p:grpSp>
        <p:sp>
          <p:nvSpPr>
            <p:cNvPr id="100" name="圆角矩形 10"/>
            <p:cNvSpPr>
              <a:spLocks noChangeArrowheads="1"/>
            </p:cNvSpPr>
            <p:nvPr>
              <p:custDataLst>
                <p:tags r:id="rId18"/>
              </p:custDataLst>
            </p:nvPr>
          </p:nvSpPr>
          <p:spPr bwMode="auto">
            <a:xfrm>
              <a:off x="2270" y="4768"/>
              <a:ext cx="1389" cy="1389"/>
            </a:xfrm>
            <a:prstGeom prst="roundRect">
              <a:avLst>
                <a:gd name="adj" fmla="val 50000"/>
              </a:avLst>
            </a:prstGeom>
            <a:gradFill>
              <a:gsLst>
                <a:gs pos="20000">
                  <a:srgbClr val="225EFF"/>
                </a:gs>
                <a:gs pos="100000">
                  <a:srgbClr val="64B0FF"/>
                </a:gs>
              </a:gsLst>
              <a:lin ang="0" scaled="0"/>
            </a:gradFill>
            <a:ln w="12700">
              <a:solidFill>
                <a:schemeClr val="bg1"/>
              </a:solidFill>
              <a:round/>
            </a:ln>
            <a:effectLst>
              <a:outerShdw blurRad="50800" dist="38100" dir="5400000" algn="t" rotWithShape="0">
                <a:prstClr val="black">
                  <a:alpha val="7000"/>
                </a:prst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indent="0" algn="ctr">
                <a:lnSpc>
                  <a:spcPct val="130000"/>
                </a:lnSpc>
                <a:buNone/>
              </a:pPr>
              <a:r>
                <a:rPr lang="en-US" altLang="zh-CN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sym typeface="+mn-ea"/>
                </a:rPr>
                <a:t>01</a:t>
              </a:r>
              <a:endParaRPr lang="en-US" altLang="zh-CN" dirty="0">
                <a:ln w="12700">
                  <a:noFill/>
                </a:ln>
                <a:solidFill>
                  <a:schemeClr val="bg1"/>
                </a:solidFill>
                <a:latin typeface="字魂151号-联盟综艺体" panose="00000500000000000000" charset="-122"/>
                <a:ea typeface="字魂151号-联盟综艺体" panose="00000500000000000000" charset="-122"/>
                <a:cs typeface="思源黑体 CN Light" panose="020B0300000000000000" charset="-122"/>
                <a:sym typeface="+mn-ea"/>
              </a:endParaRPr>
            </a:p>
          </p:txBody>
        </p:sp>
      </p:grpSp>
      <p:grpSp>
        <p:nvGrpSpPr>
          <p:cNvPr id="101" name="组合 100"/>
          <p:cNvGrpSpPr/>
          <p:nvPr/>
        </p:nvGrpSpPr>
        <p:grpSpPr>
          <a:xfrm>
            <a:off x="3566160" y="2507615"/>
            <a:ext cx="2228850" cy="2806065"/>
            <a:chOff x="1147" y="4258"/>
            <a:chExt cx="3634" cy="4575"/>
          </a:xfrm>
        </p:grpSpPr>
        <p:grpSp>
          <p:nvGrpSpPr>
            <p:cNvPr id="102" name="组合 101"/>
            <p:cNvGrpSpPr/>
            <p:nvPr/>
          </p:nvGrpSpPr>
          <p:grpSpPr>
            <a:xfrm>
              <a:off x="1147" y="4258"/>
              <a:ext cx="3634" cy="4575"/>
              <a:chOff x="1131" y="4256"/>
              <a:chExt cx="3832" cy="4824"/>
            </a:xfrm>
          </p:grpSpPr>
          <p:sp>
            <p:nvSpPr>
              <p:cNvPr id="104" name="圆角矩形 103"/>
              <p:cNvSpPr/>
              <p:nvPr>
                <p:custDataLst>
                  <p:tags r:id="rId14"/>
                </p:custDataLst>
              </p:nvPr>
            </p:nvSpPr>
            <p:spPr>
              <a:xfrm rot="21300000">
                <a:off x="1131" y="4256"/>
                <a:ext cx="3833" cy="4825"/>
              </a:xfrm>
              <a:prstGeom prst="roundRect">
                <a:avLst/>
              </a:prstGeom>
              <a:gradFill>
                <a:gsLst>
                  <a:gs pos="0">
                    <a:srgbClr val="67B3FF"/>
                  </a:gs>
                  <a:gs pos="84000">
                    <a:srgbClr val="225EFF"/>
                  </a:gs>
                </a:gsLst>
                <a:lin ang="5400000" scaled="0"/>
              </a:gradFill>
              <a:ln w="6350">
                <a:noFill/>
              </a:ln>
              <a:effectLst>
                <a:outerShdw blurRad="215900" dist="38100" dir="5400000" algn="t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D1C1C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Light" panose="020B0300000000000000" charset="-122"/>
                </a:endParaRPr>
              </a:p>
            </p:txBody>
          </p:sp>
          <p:grpSp>
            <p:nvGrpSpPr>
              <p:cNvPr id="105" name="组合 104"/>
              <p:cNvGrpSpPr/>
              <p:nvPr/>
            </p:nvGrpSpPr>
            <p:grpSpPr>
              <a:xfrm>
                <a:off x="1131" y="4256"/>
                <a:ext cx="3833" cy="4825"/>
                <a:chOff x="931" y="4056"/>
                <a:chExt cx="3833" cy="4825"/>
              </a:xfrm>
            </p:grpSpPr>
            <p:sp>
              <p:nvSpPr>
                <p:cNvPr id="106" name="圆角矩形 105"/>
                <p:cNvSpPr/>
                <p:nvPr>
                  <p:custDataLst>
                    <p:tags r:id="rId15"/>
                  </p:custDataLst>
                </p:nvPr>
              </p:nvSpPr>
              <p:spPr>
                <a:xfrm>
                  <a:off x="931" y="4056"/>
                  <a:ext cx="3833" cy="4825"/>
                </a:xfrm>
                <a:prstGeom prst="roundRect">
                  <a:avLst/>
                </a:prstGeom>
                <a:solidFill>
                  <a:schemeClr val="bg1"/>
                </a:solidFill>
                <a:ln w="6350">
                  <a:noFill/>
                </a:ln>
                <a:effectLst>
                  <a:outerShdw blurRad="215900" dist="38100" dir="5400000" algn="t" rotWithShape="0">
                    <a:prstClr val="black">
                      <a:alpha val="11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D1C1C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</a:endParaRPr>
                </a:p>
              </p:txBody>
            </p:sp>
            <p:grpSp>
              <p:nvGrpSpPr>
                <p:cNvPr id="107" name="组合 106"/>
                <p:cNvGrpSpPr/>
                <p:nvPr/>
              </p:nvGrpSpPr>
              <p:grpSpPr>
                <a:xfrm>
                  <a:off x="1130" y="6440"/>
                  <a:ext cx="3435" cy="1285"/>
                  <a:chOff x="1518" y="6846"/>
                  <a:chExt cx="3207" cy="1199"/>
                </a:xfrm>
              </p:grpSpPr>
              <p:sp>
                <p:nvSpPr>
                  <p:cNvPr id="108" name="文本框 107"/>
                  <p:cNvSpPr txBox="1"/>
                  <p:nvPr>
                    <p:custDataLst>
                      <p:tags r:id="rId16"/>
                    </p:custDataLst>
                  </p:nvPr>
                </p:nvSpPr>
                <p:spPr>
                  <a:xfrm>
                    <a:off x="1622" y="6846"/>
                    <a:ext cx="2999" cy="64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913765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r>
                      <a:rPr lang="zh-CN" altLang="en-US" sz="2000" b="1" dirty="0">
                        <a:latin typeface="思源黑体 CN Bold" panose="020B0800000000000000" charset="-122"/>
                        <a:ea typeface="思源黑体 CN Bold" panose="020B0800000000000000" charset="-122"/>
                        <a:sym typeface="思源黑体 CN Light" panose="020B0300000000000000" charset="-122"/>
                      </a:rPr>
                      <a:t>视频营销</a:t>
                    </a:r>
                    <a:endParaRPr lang="zh-CN" sz="2000" b="1" kern="0" spc="300" dirty="0">
                      <a:solidFill>
                        <a:srgbClr val="000000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  <p:sp>
                <p:nvSpPr>
                  <p:cNvPr id="109" name="文本框 108"/>
                  <p:cNvSpPr txBox="1"/>
                  <p:nvPr>
                    <p:custDataLst>
                      <p:tags r:id="rId17"/>
                    </p:custDataLst>
                  </p:nvPr>
                </p:nvSpPr>
                <p:spPr>
                  <a:xfrm>
                    <a:off x="1518" y="7601"/>
                    <a:ext cx="3207" cy="4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lang="en-US" altLang="zh-CN" sz="1200" dirty="0">
                        <a:solidFill>
                          <a:srgbClr val="000000"/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sym typeface="+mn-lt"/>
                      </a:rPr>
                      <a:t>Video Marketing</a:t>
                    </a:r>
                  </a:p>
                </p:txBody>
              </p:sp>
            </p:grpSp>
          </p:grpSp>
        </p:grpSp>
        <p:sp>
          <p:nvSpPr>
            <p:cNvPr id="110" name="圆角矩形 10"/>
            <p:cNvSpPr>
              <a:spLocks noChangeArrowheads="1"/>
            </p:cNvSpPr>
            <p:nvPr>
              <p:custDataLst>
                <p:tags r:id="rId13"/>
              </p:custDataLst>
            </p:nvPr>
          </p:nvSpPr>
          <p:spPr bwMode="auto">
            <a:xfrm>
              <a:off x="2270" y="4768"/>
              <a:ext cx="1389" cy="1389"/>
            </a:xfrm>
            <a:prstGeom prst="roundRect">
              <a:avLst>
                <a:gd name="adj" fmla="val 50000"/>
              </a:avLst>
            </a:prstGeom>
            <a:gradFill>
              <a:gsLst>
                <a:gs pos="20000">
                  <a:srgbClr val="225EFF"/>
                </a:gs>
                <a:gs pos="100000">
                  <a:srgbClr val="64B0FF"/>
                </a:gs>
              </a:gsLst>
              <a:lin ang="0" scaled="0"/>
            </a:gradFill>
            <a:ln w="12700">
              <a:solidFill>
                <a:schemeClr val="bg1"/>
              </a:solidFill>
              <a:round/>
            </a:ln>
            <a:effectLst>
              <a:outerShdw blurRad="50800" dist="38100" dir="5400000" algn="t" rotWithShape="0">
                <a:prstClr val="black">
                  <a:alpha val="7000"/>
                </a:prst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indent="0" algn="ctr">
                <a:lnSpc>
                  <a:spcPct val="130000"/>
                </a:lnSpc>
                <a:buNone/>
              </a:pPr>
              <a:r>
                <a:rPr lang="en-US" altLang="zh-CN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sym typeface="+mn-ea"/>
                </a:rPr>
                <a:t>02</a:t>
              </a:r>
              <a:endParaRPr lang="en-US" altLang="zh-CN" dirty="0">
                <a:ln w="12700">
                  <a:noFill/>
                </a:ln>
                <a:solidFill>
                  <a:schemeClr val="bg1"/>
                </a:solidFill>
                <a:latin typeface="字魂151号-联盟综艺体" panose="00000500000000000000" charset="-122"/>
                <a:ea typeface="字魂151号-联盟综艺体" panose="00000500000000000000" charset="-122"/>
                <a:cs typeface="思源黑体 CN Light" panose="020B0300000000000000" charset="-122"/>
                <a:sym typeface="+mn-ea"/>
              </a:endParaRPr>
            </a:p>
          </p:txBody>
        </p:sp>
      </p:grpSp>
      <p:grpSp>
        <p:nvGrpSpPr>
          <p:cNvPr id="111" name="组合 110"/>
          <p:cNvGrpSpPr/>
          <p:nvPr/>
        </p:nvGrpSpPr>
        <p:grpSpPr>
          <a:xfrm>
            <a:off x="6346825" y="2507615"/>
            <a:ext cx="2228850" cy="2806065"/>
            <a:chOff x="1147" y="4258"/>
            <a:chExt cx="3634" cy="4575"/>
          </a:xfrm>
        </p:grpSpPr>
        <p:grpSp>
          <p:nvGrpSpPr>
            <p:cNvPr id="112" name="组合 111"/>
            <p:cNvGrpSpPr/>
            <p:nvPr/>
          </p:nvGrpSpPr>
          <p:grpSpPr>
            <a:xfrm>
              <a:off x="1147" y="4258"/>
              <a:ext cx="3634" cy="4575"/>
              <a:chOff x="1131" y="4256"/>
              <a:chExt cx="3832" cy="4824"/>
            </a:xfrm>
          </p:grpSpPr>
          <p:sp>
            <p:nvSpPr>
              <p:cNvPr id="113" name="圆角矩形 112"/>
              <p:cNvSpPr/>
              <p:nvPr>
                <p:custDataLst>
                  <p:tags r:id="rId9"/>
                </p:custDataLst>
              </p:nvPr>
            </p:nvSpPr>
            <p:spPr>
              <a:xfrm rot="21300000">
                <a:off x="1131" y="4256"/>
                <a:ext cx="3833" cy="4825"/>
              </a:xfrm>
              <a:prstGeom prst="roundRect">
                <a:avLst/>
              </a:prstGeom>
              <a:gradFill>
                <a:gsLst>
                  <a:gs pos="0">
                    <a:srgbClr val="67B3FF"/>
                  </a:gs>
                  <a:gs pos="84000">
                    <a:srgbClr val="225EFF"/>
                  </a:gs>
                </a:gsLst>
                <a:lin ang="5400000" scaled="0"/>
              </a:gradFill>
              <a:ln w="6350">
                <a:noFill/>
              </a:ln>
              <a:effectLst>
                <a:outerShdw blurRad="215900" dist="38100" dir="5400000" algn="t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D1C1C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Light" panose="020B0300000000000000" charset="-122"/>
                </a:endParaRPr>
              </a:p>
            </p:txBody>
          </p:sp>
          <p:grpSp>
            <p:nvGrpSpPr>
              <p:cNvPr id="114" name="组合 113"/>
              <p:cNvGrpSpPr/>
              <p:nvPr/>
            </p:nvGrpSpPr>
            <p:grpSpPr>
              <a:xfrm>
                <a:off x="1131" y="4256"/>
                <a:ext cx="3833" cy="4825"/>
                <a:chOff x="931" y="4056"/>
                <a:chExt cx="3833" cy="4825"/>
              </a:xfrm>
            </p:grpSpPr>
            <p:sp>
              <p:nvSpPr>
                <p:cNvPr id="115" name="圆角矩形 114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931" y="4056"/>
                  <a:ext cx="3833" cy="4825"/>
                </a:xfrm>
                <a:prstGeom prst="roundRect">
                  <a:avLst/>
                </a:prstGeom>
                <a:solidFill>
                  <a:schemeClr val="bg1"/>
                </a:solidFill>
                <a:ln w="6350">
                  <a:noFill/>
                </a:ln>
                <a:effectLst>
                  <a:outerShdw blurRad="215900" dist="38100" dir="5400000" algn="t" rotWithShape="0">
                    <a:prstClr val="black">
                      <a:alpha val="11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D1C1C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</a:endParaRPr>
                </a:p>
              </p:txBody>
            </p:sp>
            <p:grpSp>
              <p:nvGrpSpPr>
                <p:cNvPr id="116" name="组合 115"/>
                <p:cNvGrpSpPr/>
                <p:nvPr/>
              </p:nvGrpSpPr>
              <p:grpSpPr>
                <a:xfrm>
                  <a:off x="1130" y="6440"/>
                  <a:ext cx="3435" cy="1285"/>
                  <a:chOff x="1518" y="6846"/>
                  <a:chExt cx="3207" cy="1199"/>
                </a:xfrm>
              </p:grpSpPr>
              <p:sp>
                <p:nvSpPr>
                  <p:cNvPr id="117" name="文本框 116"/>
                  <p:cNvSpPr txBox="1"/>
                  <p:nvPr>
                    <p:custDataLst>
                      <p:tags r:id="rId11"/>
                    </p:custDataLst>
                  </p:nvPr>
                </p:nvSpPr>
                <p:spPr>
                  <a:xfrm>
                    <a:off x="1622" y="6846"/>
                    <a:ext cx="2999" cy="642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913765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r>
                      <a:rPr lang="zh-CN" altLang="en-US" sz="2000" b="1" kern="0" spc="300" dirty="0">
                        <a:solidFill>
                          <a:srgbClr val="000000"/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问答营销</a:t>
                    </a:r>
                    <a:endParaRPr lang="zh-CN" sz="2000" b="1" kern="0" spc="300" dirty="0">
                      <a:solidFill>
                        <a:srgbClr val="000000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  <p:sp>
                <p:nvSpPr>
                  <p:cNvPr id="118" name="文本框 117"/>
                  <p:cNvSpPr txBox="1"/>
                  <p:nvPr>
                    <p:custDataLst>
                      <p:tags r:id="rId12"/>
                    </p:custDataLst>
                  </p:nvPr>
                </p:nvSpPr>
                <p:spPr>
                  <a:xfrm>
                    <a:off x="1518" y="7601"/>
                    <a:ext cx="3207" cy="4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lang="en-US" altLang="zh-CN" sz="1200" dirty="0">
                        <a:solidFill>
                          <a:srgbClr val="000000"/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sym typeface="+mn-lt"/>
                      </a:rPr>
                      <a:t>Q&amp;A Marketing</a:t>
                    </a:r>
                  </a:p>
                </p:txBody>
              </p:sp>
            </p:grpSp>
          </p:grpSp>
        </p:grpSp>
        <p:sp>
          <p:nvSpPr>
            <p:cNvPr id="119" name="圆角矩形 10"/>
            <p:cNvSpPr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2270" y="4768"/>
              <a:ext cx="1389" cy="1389"/>
            </a:xfrm>
            <a:prstGeom prst="roundRect">
              <a:avLst>
                <a:gd name="adj" fmla="val 50000"/>
              </a:avLst>
            </a:prstGeom>
            <a:gradFill>
              <a:gsLst>
                <a:gs pos="20000">
                  <a:srgbClr val="225EFF"/>
                </a:gs>
                <a:gs pos="100000">
                  <a:srgbClr val="64B0FF"/>
                </a:gs>
              </a:gsLst>
              <a:lin ang="0" scaled="0"/>
            </a:gradFill>
            <a:ln w="12700">
              <a:solidFill>
                <a:schemeClr val="bg1"/>
              </a:solidFill>
              <a:round/>
            </a:ln>
            <a:effectLst>
              <a:outerShdw blurRad="50800" dist="38100" dir="5400000" algn="t" rotWithShape="0">
                <a:prstClr val="black">
                  <a:alpha val="7000"/>
                </a:prst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indent="0" algn="ctr">
                <a:lnSpc>
                  <a:spcPct val="130000"/>
                </a:lnSpc>
                <a:buNone/>
              </a:pPr>
              <a:r>
                <a:rPr lang="en-US" altLang="zh-CN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sym typeface="+mn-ea"/>
                </a:rPr>
                <a:t>03</a:t>
              </a:r>
              <a:endParaRPr lang="en-US" altLang="zh-CN" dirty="0">
                <a:ln w="12700">
                  <a:noFill/>
                </a:ln>
                <a:solidFill>
                  <a:schemeClr val="bg1"/>
                </a:solidFill>
                <a:latin typeface="字魂151号-联盟综艺体" panose="00000500000000000000" charset="-122"/>
                <a:ea typeface="字魂151号-联盟综艺体" panose="00000500000000000000" charset="-122"/>
                <a:cs typeface="思源黑体 CN Light" panose="020B0300000000000000" charset="-122"/>
                <a:sym typeface="+mn-ea"/>
              </a:endParaRPr>
            </a:p>
          </p:txBody>
        </p:sp>
      </p:grpSp>
      <p:grpSp>
        <p:nvGrpSpPr>
          <p:cNvPr id="120" name="组合 119"/>
          <p:cNvGrpSpPr/>
          <p:nvPr/>
        </p:nvGrpSpPr>
        <p:grpSpPr>
          <a:xfrm>
            <a:off x="9127490" y="2507615"/>
            <a:ext cx="2228850" cy="2806065"/>
            <a:chOff x="1147" y="4258"/>
            <a:chExt cx="3634" cy="4575"/>
          </a:xfrm>
        </p:grpSpPr>
        <p:grpSp>
          <p:nvGrpSpPr>
            <p:cNvPr id="121" name="组合 120"/>
            <p:cNvGrpSpPr/>
            <p:nvPr/>
          </p:nvGrpSpPr>
          <p:grpSpPr>
            <a:xfrm>
              <a:off x="1147" y="4258"/>
              <a:ext cx="3634" cy="4575"/>
              <a:chOff x="1131" y="4256"/>
              <a:chExt cx="3832" cy="4824"/>
            </a:xfrm>
          </p:grpSpPr>
          <p:sp>
            <p:nvSpPr>
              <p:cNvPr id="122" name="圆角矩形 121"/>
              <p:cNvSpPr/>
              <p:nvPr>
                <p:custDataLst>
                  <p:tags r:id="rId4"/>
                </p:custDataLst>
              </p:nvPr>
            </p:nvSpPr>
            <p:spPr>
              <a:xfrm rot="21300000">
                <a:off x="1131" y="4256"/>
                <a:ext cx="3833" cy="4825"/>
              </a:xfrm>
              <a:prstGeom prst="roundRect">
                <a:avLst/>
              </a:prstGeom>
              <a:gradFill>
                <a:gsLst>
                  <a:gs pos="0">
                    <a:srgbClr val="67B3FF"/>
                  </a:gs>
                  <a:gs pos="84000">
                    <a:srgbClr val="225EFF"/>
                  </a:gs>
                </a:gsLst>
                <a:lin ang="5400000" scaled="0"/>
              </a:gradFill>
              <a:ln w="6350">
                <a:noFill/>
              </a:ln>
              <a:effectLst>
                <a:outerShdw blurRad="215900" dist="38100" dir="5400000" algn="t" rotWithShape="0">
                  <a:prstClr val="black">
                    <a:alpha val="11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1D1C1C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Light" panose="020B0300000000000000" charset="-122"/>
                </a:endParaRPr>
              </a:p>
            </p:txBody>
          </p:sp>
          <p:grpSp>
            <p:nvGrpSpPr>
              <p:cNvPr id="123" name="组合 122"/>
              <p:cNvGrpSpPr/>
              <p:nvPr/>
            </p:nvGrpSpPr>
            <p:grpSpPr>
              <a:xfrm>
                <a:off x="1131" y="4256"/>
                <a:ext cx="3833" cy="4825"/>
                <a:chOff x="931" y="4056"/>
                <a:chExt cx="3833" cy="4825"/>
              </a:xfrm>
            </p:grpSpPr>
            <p:sp>
              <p:nvSpPr>
                <p:cNvPr id="124" name="圆角矩形 123"/>
                <p:cNvSpPr/>
                <p:nvPr>
                  <p:custDataLst>
                    <p:tags r:id="rId5"/>
                  </p:custDataLst>
                </p:nvPr>
              </p:nvSpPr>
              <p:spPr>
                <a:xfrm>
                  <a:off x="931" y="4056"/>
                  <a:ext cx="3833" cy="4825"/>
                </a:xfrm>
                <a:prstGeom prst="roundRect">
                  <a:avLst/>
                </a:prstGeom>
                <a:solidFill>
                  <a:schemeClr val="bg1"/>
                </a:solidFill>
                <a:ln w="6350">
                  <a:noFill/>
                </a:ln>
                <a:effectLst>
                  <a:outerShdw blurRad="215900" dist="38100" dir="5400000" algn="t" rotWithShape="0">
                    <a:prstClr val="black">
                      <a:alpha val="11000"/>
                    </a:prstClr>
                  </a:outerShdw>
                </a:effectLst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rgbClr val="1D1C1C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</a:endParaRPr>
                </a:p>
              </p:txBody>
            </p:sp>
            <p:grpSp>
              <p:nvGrpSpPr>
                <p:cNvPr id="125" name="组合 124"/>
                <p:cNvGrpSpPr/>
                <p:nvPr/>
              </p:nvGrpSpPr>
              <p:grpSpPr>
                <a:xfrm>
                  <a:off x="1130" y="6440"/>
                  <a:ext cx="3435" cy="1285"/>
                  <a:chOff x="1518" y="6846"/>
                  <a:chExt cx="3207" cy="1199"/>
                </a:xfrm>
              </p:grpSpPr>
              <p:sp>
                <p:nvSpPr>
                  <p:cNvPr id="126" name="文本框 125"/>
                  <p:cNvSpPr txBox="1"/>
                  <p:nvPr>
                    <p:custDataLst>
                      <p:tags r:id="rId6"/>
                    </p:custDataLst>
                  </p:nvPr>
                </p:nvSpPr>
                <p:spPr>
                  <a:xfrm>
                    <a:off x="1622" y="6846"/>
                    <a:ext cx="2999" cy="640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algn="ctr" defTabSz="913765">
                      <a:spcBef>
                        <a:spcPts val="0"/>
                      </a:spcBef>
                      <a:spcAft>
                        <a:spcPts val="0"/>
                      </a:spcAft>
                      <a:defRPr/>
                    </a:pPr>
                    <a:r>
                      <a:rPr lang="zh-CN" altLang="en-US" sz="2000" b="1" dirty="0">
                        <a:latin typeface="思源黑体 CN Bold" panose="020B0800000000000000" charset="-122"/>
                        <a:ea typeface="思源黑体 CN Bold" panose="020B0800000000000000" charset="-122"/>
                        <a:sym typeface="思源黑体 CN Light" panose="020B0300000000000000" charset="-122"/>
                      </a:rPr>
                      <a:t>吐槽与建议</a:t>
                    </a:r>
                    <a:endParaRPr lang="zh-CN" sz="2000" b="1" kern="0" spc="300" dirty="0">
                      <a:solidFill>
                        <a:srgbClr val="000000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  <p:sp>
                <p:nvSpPr>
                  <p:cNvPr id="127" name="文本框 126"/>
                  <p:cNvSpPr txBox="1"/>
                  <p:nvPr>
                    <p:custDataLst>
                      <p:tags r:id="rId7"/>
                    </p:custDataLst>
                  </p:nvPr>
                </p:nvSpPr>
                <p:spPr>
                  <a:xfrm>
                    <a:off x="1518" y="7601"/>
                    <a:ext cx="3207" cy="444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 marL="0" marR="0" lvl="0" indent="0" algn="ctr" defTabSz="914400" rtl="0" eaLnBrk="1" fontAlgn="auto" latinLnBrk="0" hangingPunct="1">
                      <a:lnSpc>
                        <a:spcPct val="100000"/>
                      </a:lnSpc>
                      <a:spcBef>
                        <a:spcPts val="0"/>
                      </a:spcBef>
                      <a:spcAft>
                        <a:spcPts val="0"/>
                      </a:spcAft>
                      <a:buClrTx/>
                      <a:buSzTx/>
                      <a:buFontTx/>
                      <a:buNone/>
                      <a:defRPr/>
                    </a:pPr>
                    <a:r>
                      <a:rPr lang="en-US" altLang="zh-CN" sz="1200" dirty="0">
                        <a:solidFill>
                          <a:srgbClr val="000000"/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sym typeface="+mn-lt"/>
                      </a:rPr>
                      <a:t>Roast and suggestions</a:t>
                    </a:r>
                  </a:p>
                </p:txBody>
              </p:sp>
            </p:grpSp>
          </p:grpSp>
        </p:grpSp>
        <p:sp>
          <p:nvSpPr>
            <p:cNvPr id="128" name="圆角矩形 10"/>
            <p:cNvSpPr>
              <a:spLocks noChangeArrowheads="1"/>
            </p:cNvSpPr>
            <p:nvPr>
              <p:custDataLst>
                <p:tags r:id="rId3"/>
              </p:custDataLst>
            </p:nvPr>
          </p:nvSpPr>
          <p:spPr bwMode="auto">
            <a:xfrm>
              <a:off x="2270" y="4768"/>
              <a:ext cx="1389" cy="1389"/>
            </a:xfrm>
            <a:prstGeom prst="roundRect">
              <a:avLst>
                <a:gd name="adj" fmla="val 50000"/>
              </a:avLst>
            </a:prstGeom>
            <a:gradFill>
              <a:gsLst>
                <a:gs pos="20000">
                  <a:srgbClr val="225EFF"/>
                </a:gs>
                <a:gs pos="100000">
                  <a:srgbClr val="64B0FF"/>
                </a:gs>
              </a:gsLst>
              <a:lin ang="0" scaled="0"/>
            </a:gradFill>
            <a:ln w="12700">
              <a:solidFill>
                <a:schemeClr val="bg1"/>
              </a:solidFill>
              <a:round/>
            </a:ln>
            <a:effectLst>
              <a:outerShdw blurRad="50800" dist="38100" dir="5400000" algn="t" rotWithShape="0">
                <a:prstClr val="black">
                  <a:alpha val="7000"/>
                </a:prst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indent="0" algn="ctr">
                <a:lnSpc>
                  <a:spcPct val="130000"/>
                </a:lnSpc>
                <a:buNone/>
              </a:pPr>
              <a:r>
                <a:rPr lang="en-US" altLang="zh-CN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sym typeface="+mn-ea"/>
                </a:rPr>
                <a:t>04</a:t>
              </a:r>
              <a:endParaRPr lang="en-US" altLang="zh-CN" dirty="0">
                <a:ln w="12700">
                  <a:noFill/>
                </a:ln>
                <a:solidFill>
                  <a:schemeClr val="bg1"/>
                </a:solidFill>
                <a:latin typeface="字魂151号-联盟综艺体" panose="00000500000000000000" charset="-122"/>
                <a:ea typeface="字魂151号-联盟综艺体" panose="00000500000000000000" charset="-122"/>
                <a:cs typeface="思源黑体 CN Light" panose="020B0300000000000000" charset="-122"/>
                <a:sym typeface="+mn-ea"/>
              </a:endParaRPr>
            </a:p>
          </p:txBody>
        </p:sp>
      </p:grpSp>
      <p:pic>
        <p:nvPicPr>
          <p:cNvPr id="135" name="图片 134" descr="图片1"/>
          <p:cNvPicPr>
            <a:picLocks noChangeAspect="1"/>
          </p:cNvPicPr>
          <p:nvPr/>
        </p:nvPicPr>
        <p:blipFill>
          <a:blip r:embed="rId27"/>
          <a:stretch>
            <a:fillRect/>
          </a:stretch>
        </p:blipFill>
        <p:spPr>
          <a:xfrm>
            <a:off x="207645" y="567055"/>
            <a:ext cx="11716385" cy="2414270"/>
          </a:xfrm>
          <a:prstGeom prst="rect">
            <a:avLst/>
          </a:prstGeom>
        </p:spPr>
      </p:pic>
      <p:pic>
        <p:nvPicPr>
          <p:cNvPr id="3" name="Picture 2" descr="logo">
            <a:extLst>
              <a:ext uri="{FF2B5EF4-FFF2-40B4-BE49-F238E27FC236}">
                <a16:creationId xmlns:a16="http://schemas.microsoft.com/office/drawing/2014/main" id="{21526F46-309C-0E57-BE80-A53BEB9EDC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9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5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" grpId="1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>
            <p:custDataLst>
              <p:tags r:id="rId1"/>
            </p:custDataLst>
          </p:nvPr>
        </p:nvSpPr>
        <p:spPr>
          <a:xfrm flipH="1">
            <a:off x="0" y="0"/>
            <a:ext cx="12192000" cy="6858000"/>
          </a:xfrm>
          <a:custGeom>
            <a:avLst/>
            <a:gdLst>
              <a:gd name="adj" fmla="val 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437" h="7267">
                <a:moveTo>
                  <a:pt x="0" y="0"/>
                </a:moveTo>
                <a:lnTo>
                  <a:pt x="1176" y="0"/>
                </a:lnTo>
                <a:lnTo>
                  <a:pt x="12261" y="0"/>
                </a:lnTo>
                <a:lnTo>
                  <a:pt x="13437" y="0"/>
                </a:lnTo>
                <a:lnTo>
                  <a:pt x="13437" y="1176"/>
                </a:lnTo>
                <a:lnTo>
                  <a:pt x="13437" y="1610"/>
                </a:lnTo>
                <a:lnTo>
                  <a:pt x="13437" y="4521"/>
                </a:lnTo>
                <a:lnTo>
                  <a:pt x="13437" y="4915"/>
                </a:lnTo>
                <a:lnTo>
                  <a:pt x="13437" y="7267"/>
                </a:lnTo>
                <a:cubicBezTo>
                  <a:pt x="13437" y="6618"/>
                  <a:pt x="12910" y="6091"/>
                  <a:pt x="12261" y="6091"/>
                </a:cubicBezTo>
                <a:lnTo>
                  <a:pt x="9897" y="6091"/>
                </a:lnTo>
                <a:lnTo>
                  <a:pt x="1176" y="6091"/>
                </a:lnTo>
                <a:cubicBezTo>
                  <a:pt x="527" y="6091"/>
                  <a:pt x="0" y="5564"/>
                  <a:pt x="0" y="4915"/>
                </a:cubicBezTo>
                <a:lnTo>
                  <a:pt x="0" y="4521"/>
                </a:lnTo>
                <a:lnTo>
                  <a:pt x="0" y="11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7B3FF"/>
              </a:gs>
              <a:gs pos="84000">
                <a:srgbClr val="225E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3" name="文本框 2"/>
          <p:cNvSpPr txBox="1"/>
          <p:nvPr/>
        </p:nvSpPr>
        <p:spPr>
          <a:xfrm>
            <a:off x="1009059" y="2603997"/>
            <a:ext cx="4977765" cy="7571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80000"/>
              </a:lnSpc>
            </a:pPr>
            <a:r>
              <a:rPr lang="zh-CN" altLang="en-US" sz="5400" dirty="0">
                <a:solidFill>
                  <a:schemeClr val="bg1"/>
                </a:solidFill>
                <a:effectLst>
                  <a:reflection blurRad="101600" stA="71000" endA="50" endPos="43000" dir="5400000" sy="-100000" algn="bl" rotWithShape="0"/>
                </a:effectLst>
                <a:latin typeface="字魂151号-联盟综艺体" panose="00000500000000000000" charset="-122"/>
                <a:ea typeface="字魂151号-联盟综艺体" panose="00000500000000000000" charset="-122"/>
                <a:cs typeface="思源黑体 CN Bold" panose="020B0800000000000000" charset="-122"/>
                <a:sym typeface="+mn-ea"/>
              </a:rPr>
              <a:t>业务概述</a:t>
            </a:r>
            <a:endParaRPr lang="zh-CN" altLang="en-US" sz="5400" b="1" kern="0" dirty="0">
              <a:solidFill>
                <a:schemeClr val="bg1"/>
              </a:solidFill>
              <a:effectLst>
                <a:reflection blurRad="101600" stA="71000" endA="50" endPos="43000" dir="5400000" sy="-100000" algn="bl" rotWithShape="0"/>
              </a:effectLst>
              <a:latin typeface="字魂151号-联盟综艺体" panose="00000500000000000000" charset="-122"/>
              <a:ea typeface="字魂151号-联盟综艺体" panose="00000500000000000000" charset="-122"/>
              <a:cs typeface="思源黑体 CN Bold" panose="020B0800000000000000" charset="-122"/>
              <a:sym typeface="+mn-ea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963930" y="3858260"/>
            <a:ext cx="4907280" cy="82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rPr>
              <a:t>保障爱采购自然流量持续增长，依靠百度的搜索能力，提升搜索导流的占比。</a:t>
            </a:r>
            <a:endParaRPr lang="en-US" altLang="zh-CN" dirty="0">
              <a:solidFill>
                <a:schemeClr val="bg1"/>
              </a:solidFill>
              <a:latin typeface="思源黑体 CN Light" panose="020B0300000000000000" charset="-122"/>
              <a:ea typeface="思源黑体 CN Light" panose="020B0300000000000000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pic>
        <p:nvPicPr>
          <p:cNvPr id="4" name="图片 3" descr="3"/>
          <p:cNvPicPr>
            <a:picLocks noChangeAspect="1"/>
          </p:cNvPicPr>
          <p:nvPr/>
        </p:nvPicPr>
        <p:blipFill>
          <a:blip r:embed="rId10"/>
          <a:srcRect l="14669" t="18231" r="17740" b="18472"/>
          <a:stretch>
            <a:fillRect/>
          </a:stretch>
        </p:blipFill>
        <p:spPr>
          <a:xfrm>
            <a:off x="6326505" y="557530"/>
            <a:ext cx="4850765" cy="6073775"/>
          </a:xfrm>
          <a:prstGeom prst="rect">
            <a:avLst/>
          </a:prstGeom>
        </p:spPr>
      </p:pic>
      <p:sp>
        <p:nvSpPr>
          <p:cNvPr id="74" name="圆角矩形 73"/>
          <p:cNvSpPr/>
          <p:nvPr/>
        </p:nvSpPr>
        <p:spPr>
          <a:xfrm>
            <a:off x="1056005" y="3557270"/>
            <a:ext cx="5344795" cy="8445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166FE">
                  <a:alpha val="0"/>
                </a:srgbClr>
              </a:gs>
              <a:gs pos="100000">
                <a:srgbClr val="FFFFFF"/>
              </a:gs>
            </a:gsLst>
            <a:lin ang="127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1731625" y="358140"/>
            <a:ext cx="128270" cy="1104900"/>
            <a:chOff x="411" y="421"/>
            <a:chExt cx="227" cy="1955"/>
          </a:xfrm>
          <a:gradFill>
            <a:gsLst>
              <a:gs pos="0">
                <a:srgbClr val="67B3FF"/>
              </a:gs>
              <a:gs pos="100000">
                <a:srgbClr val="225EFF"/>
              </a:gs>
            </a:gsLst>
            <a:lin ang="5400000" scaled="0"/>
          </a:gradFill>
        </p:grpSpPr>
        <p:sp>
          <p:nvSpPr>
            <p:cNvPr id="12" name="椭圆 11"/>
            <p:cNvSpPr/>
            <p:nvPr>
              <p:custDataLst>
                <p:tags r:id="rId3"/>
              </p:custDataLst>
            </p:nvPr>
          </p:nvSpPr>
          <p:spPr>
            <a:xfrm>
              <a:off x="411" y="421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3" name="椭圆 12"/>
            <p:cNvSpPr/>
            <p:nvPr>
              <p:custDataLst>
                <p:tags r:id="rId4"/>
              </p:custDataLst>
            </p:nvPr>
          </p:nvSpPr>
          <p:spPr>
            <a:xfrm>
              <a:off x="411" y="853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4" name="椭圆 13"/>
            <p:cNvSpPr/>
            <p:nvPr>
              <p:custDataLst>
                <p:tags r:id="rId5"/>
              </p:custDataLst>
            </p:nvPr>
          </p:nvSpPr>
          <p:spPr>
            <a:xfrm>
              <a:off x="411" y="1285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5" name="椭圆 14"/>
            <p:cNvSpPr/>
            <p:nvPr>
              <p:custDataLst>
                <p:tags r:id="rId6"/>
              </p:custDataLst>
            </p:nvPr>
          </p:nvSpPr>
          <p:spPr>
            <a:xfrm>
              <a:off x="411" y="1717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6" name="椭圆 15"/>
            <p:cNvSpPr/>
            <p:nvPr>
              <p:custDataLst>
                <p:tags r:id="rId7"/>
              </p:custDataLst>
            </p:nvPr>
          </p:nvSpPr>
          <p:spPr>
            <a:xfrm>
              <a:off x="411" y="2149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90" name="椭圆 89"/>
          <p:cNvSpPr/>
          <p:nvPr/>
        </p:nvSpPr>
        <p:spPr>
          <a:xfrm>
            <a:off x="2745105" y="705485"/>
            <a:ext cx="1103630" cy="1103630"/>
          </a:xfrm>
          <a:prstGeom prst="ellipse">
            <a:avLst/>
          </a:prstGeom>
          <a:gradFill>
            <a:gsLst>
              <a:gs pos="0">
                <a:srgbClr val="3152FF">
                  <a:alpha val="0"/>
                </a:srgbClr>
              </a:gs>
              <a:gs pos="100000">
                <a:schemeClr val="bg1">
                  <a:alpha val="36000"/>
                </a:schemeClr>
              </a:gs>
            </a:gsLst>
            <a:lin ang="172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ea typeface="思源黑体 CN Light" panose="020B03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009059" y="1506626"/>
            <a:ext cx="2504984" cy="926262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80000"/>
              </a:lnSpc>
            </a:pPr>
            <a:r>
              <a:rPr lang="en-US" altLang="zh-CN" sz="6600" i="1" dirty="0">
                <a:gradFill>
                  <a:gsLst>
                    <a:gs pos="0">
                      <a:schemeClr val="bg1"/>
                    </a:gs>
                    <a:gs pos="100000">
                      <a:srgbClr val="4B90FF">
                        <a:alpha val="0"/>
                      </a:srgbClr>
                    </a:gs>
                  </a:gsLst>
                  <a:lin ang="5400000" scaled="0"/>
                </a:gradFill>
                <a:effectLst>
                  <a:reflection blurRad="101600" stA="71000" endA="50" endPos="43000" dir="5400000" sy="-100000" algn="bl" rotWithShape="0"/>
                </a:effectLst>
                <a:latin typeface="字魂151号-联盟综艺体" panose="00000500000000000000" charset="-122"/>
                <a:ea typeface="字魂151号-联盟综艺体" panose="00000500000000000000" charset="-122"/>
                <a:cs typeface="思源黑体 CN Bold" panose="020B0800000000000000" charset="-122"/>
                <a:sym typeface="+mn-ea"/>
              </a:rPr>
              <a:t>ONE</a:t>
            </a:r>
          </a:p>
        </p:txBody>
      </p:sp>
      <p:sp>
        <p:nvSpPr>
          <p:cNvPr id="123" name="任意多边形: 形状 122"/>
          <p:cNvSpPr/>
          <p:nvPr>
            <p:custDataLst>
              <p:tags r:id="rId2"/>
            </p:custDataLst>
          </p:nvPr>
        </p:nvSpPr>
        <p:spPr>
          <a:xfrm rot="16200000">
            <a:off x="5469890" y="1089025"/>
            <a:ext cx="494665" cy="945515"/>
          </a:xfrm>
          <a:custGeom>
            <a:avLst/>
            <a:gdLst>
              <a:gd name="connsiteX0" fmla="*/ 44962 w 396229"/>
              <a:gd name="connsiteY0" fmla="*/ 735294 h 757775"/>
              <a:gd name="connsiteX1" fmla="*/ 22481 w 396229"/>
              <a:gd name="connsiteY1" fmla="*/ 757775 h 757775"/>
              <a:gd name="connsiteX2" fmla="*/ 0 w 396229"/>
              <a:gd name="connsiteY2" fmla="*/ 735294 h 757775"/>
              <a:gd name="connsiteX3" fmla="*/ 22481 w 396229"/>
              <a:gd name="connsiteY3" fmla="*/ 712813 h 757775"/>
              <a:gd name="connsiteX4" fmla="*/ 44962 w 396229"/>
              <a:gd name="connsiteY4" fmla="*/ 735294 h 757775"/>
              <a:gd name="connsiteX5" fmla="*/ 44962 w 396229"/>
              <a:gd name="connsiteY5" fmla="*/ 592731 h 757775"/>
              <a:gd name="connsiteX6" fmla="*/ 22481 w 396229"/>
              <a:gd name="connsiteY6" fmla="*/ 615212 h 757775"/>
              <a:gd name="connsiteX7" fmla="*/ 0 w 396229"/>
              <a:gd name="connsiteY7" fmla="*/ 592731 h 757775"/>
              <a:gd name="connsiteX8" fmla="*/ 22481 w 396229"/>
              <a:gd name="connsiteY8" fmla="*/ 570250 h 757775"/>
              <a:gd name="connsiteX9" fmla="*/ 44962 w 396229"/>
              <a:gd name="connsiteY9" fmla="*/ 592731 h 757775"/>
              <a:gd name="connsiteX10" fmla="*/ 44962 w 396229"/>
              <a:gd name="connsiteY10" fmla="*/ 450169 h 757775"/>
              <a:gd name="connsiteX11" fmla="*/ 22481 w 396229"/>
              <a:gd name="connsiteY11" fmla="*/ 472650 h 757775"/>
              <a:gd name="connsiteX12" fmla="*/ 0 w 396229"/>
              <a:gd name="connsiteY12" fmla="*/ 450169 h 757775"/>
              <a:gd name="connsiteX13" fmla="*/ 22481 w 396229"/>
              <a:gd name="connsiteY13" fmla="*/ 427688 h 757775"/>
              <a:gd name="connsiteX14" fmla="*/ 44962 w 396229"/>
              <a:gd name="connsiteY14" fmla="*/ 450169 h 757775"/>
              <a:gd name="connsiteX15" fmla="*/ 44962 w 396229"/>
              <a:gd name="connsiteY15" fmla="*/ 307606 h 757775"/>
              <a:gd name="connsiteX16" fmla="*/ 22481 w 396229"/>
              <a:gd name="connsiteY16" fmla="*/ 330087 h 757775"/>
              <a:gd name="connsiteX17" fmla="*/ 0 w 396229"/>
              <a:gd name="connsiteY17" fmla="*/ 307606 h 757775"/>
              <a:gd name="connsiteX18" fmla="*/ 22481 w 396229"/>
              <a:gd name="connsiteY18" fmla="*/ 285125 h 757775"/>
              <a:gd name="connsiteX19" fmla="*/ 44962 w 396229"/>
              <a:gd name="connsiteY19" fmla="*/ 307606 h 757775"/>
              <a:gd name="connsiteX20" fmla="*/ 44962 w 396229"/>
              <a:gd name="connsiteY20" fmla="*/ 165044 h 757775"/>
              <a:gd name="connsiteX21" fmla="*/ 22481 w 396229"/>
              <a:gd name="connsiteY21" fmla="*/ 187525 h 757775"/>
              <a:gd name="connsiteX22" fmla="*/ 0 w 396229"/>
              <a:gd name="connsiteY22" fmla="*/ 165044 h 757775"/>
              <a:gd name="connsiteX23" fmla="*/ 22481 w 396229"/>
              <a:gd name="connsiteY23" fmla="*/ 142563 h 757775"/>
              <a:gd name="connsiteX24" fmla="*/ 44962 w 396229"/>
              <a:gd name="connsiteY24" fmla="*/ 165044 h 757775"/>
              <a:gd name="connsiteX25" fmla="*/ 44962 w 396229"/>
              <a:gd name="connsiteY25" fmla="*/ 22481 h 757775"/>
              <a:gd name="connsiteX26" fmla="*/ 22481 w 396229"/>
              <a:gd name="connsiteY26" fmla="*/ 44962 h 757775"/>
              <a:gd name="connsiteX27" fmla="*/ 0 w 396229"/>
              <a:gd name="connsiteY27" fmla="*/ 22481 h 757775"/>
              <a:gd name="connsiteX28" fmla="*/ 22481 w 396229"/>
              <a:gd name="connsiteY28" fmla="*/ 0 h 757775"/>
              <a:gd name="connsiteX29" fmla="*/ 44962 w 396229"/>
              <a:gd name="connsiteY29" fmla="*/ 22481 h 757775"/>
              <a:gd name="connsiteX30" fmla="*/ 162051 w 396229"/>
              <a:gd name="connsiteY30" fmla="*/ 735294 h 757775"/>
              <a:gd name="connsiteX31" fmla="*/ 139570 w 396229"/>
              <a:gd name="connsiteY31" fmla="*/ 757775 h 757775"/>
              <a:gd name="connsiteX32" fmla="*/ 117089 w 396229"/>
              <a:gd name="connsiteY32" fmla="*/ 735294 h 757775"/>
              <a:gd name="connsiteX33" fmla="*/ 139570 w 396229"/>
              <a:gd name="connsiteY33" fmla="*/ 712813 h 757775"/>
              <a:gd name="connsiteX34" fmla="*/ 162051 w 396229"/>
              <a:gd name="connsiteY34" fmla="*/ 735294 h 757775"/>
              <a:gd name="connsiteX35" fmla="*/ 162051 w 396229"/>
              <a:gd name="connsiteY35" fmla="*/ 592731 h 757775"/>
              <a:gd name="connsiteX36" fmla="*/ 139570 w 396229"/>
              <a:gd name="connsiteY36" fmla="*/ 615212 h 757775"/>
              <a:gd name="connsiteX37" fmla="*/ 117089 w 396229"/>
              <a:gd name="connsiteY37" fmla="*/ 592731 h 757775"/>
              <a:gd name="connsiteX38" fmla="*/ 139570 w 396229"/>
              <a:gd name="connsiteY38" fmla="*/ 570250 h 757775"/>
              <a:gd name="connsiteX39" fmla="*/ 162051 w 396229"/>
              <a:gd name="connsiteY39" fmla="*/ 592731 h 757775"/>
              <a:gd name="connsiteX40" fmla="*/ 162051 w 396229"/>
              <a:gd name="connsiteY40" fmla="*/ 450169 h 757775"/>
              <a:gd name="connsiteX41" fmla="*/ 139570 w 396229"/>
              <a:gd name="connsiteY41" fmla="*/ 472650 h 757775"/>
              <a:gd name="connsiteX42" fmla="*/ 117089 w 396229"/>
              <a:gd name="connsiteY42" fmla="*/ 450169 h 757775"/>
              <a:gd name="connsiteX43" fmla="*/ 139570 w 396229"/>
              <a:gd name="connsiteY43" fmla="*/ 427688 h 757775"/>
              <a:gd name="connsiteX44" fmla="*/ 162051 w 396229"/>
              <a:gd name="connsiteY44" fmla="*/ 450169 h 757775"/>
              <a:gd name="connsiteX45" fmla="*/ 162051 w 396229"/>
              <a:gd name="connsiteY45" fmla="*/ 307606 h 757775"/>
              <a:gd name="connsiteX46" fmla="*/ 139570 w 396229"/>
              <a:gd name="connsiteY46" fmla="*/ 330087 h 757775"/>
              <a:gd name="connsiteX47" fmla="*/ 117089 w 396229"/>
              <a:gd name="connsiteY47" fmla="*/ 307606 h 757775"/>
              <a:gd name="connsiteX48" fmla="*/ 139570 w 396229"/>
              <a:gd name="connsiteY48" fmla="*/ 285125 h 757775"/>
              <a:gd name="connsiteX49" fmla="*/ 162051 w 396229"/>
              <a:gd name="connsiteY49" fmla="*/ 307606 h 757775"/>
              <a:gd name="connsiteX50" fmla="*/ 162051 w 396229"/>
              <a:gd name="connsiteY50" fmla="*/ 165044 h 757775"/>
              <a:gd name="connsiteX51" fmla="*/ 139570 w 396229"/>
              <a:gd name="connsiteY51" fmla="*/ 187525 h 757775"/>
              <a:gd name="connsiteX52" fmla="*/ 117089 w 396229"/>
              <a:gd name="connsiteY52" fmla="*/ 165044 h 757775"/>
              <a:gd name="connsiteX53" fmla="*/ 139570 w 396229"/>
              <a:gd name="connsiteY53" fmla="*/ 142563 h 757775"/>
              <a:gd name="connsiteX54" fmla="*/ 162051 w 396229"/>
              <a:gd name="connsiteY54" fmla="*/ 165044 h 757775"/>
              <a:gd name="connsiteX55" fmla="*/ 162051 w 396229"/>
              <a:gd name="connsiteY55" fmla="*/ 22481 h 757775"/>
              <a:gd name="connsiteX56" fmla="*/ 139570 w 396229"/>
              <a:gd name="connsiteY56" fmla="*/ 44962 h 757775"/>
              <a:gd name="connsiteX57" fmla="*/ 117089 w 396229"/>
              <a:gd name="connsiteY57" fmla="*/ 22481 h 757775"/>
              <a:gd name="connsiteX58" fmla="*/ 139570 w 396229"/>
              <a:gd name="connsiteY58" fmla="*/ 0 h 757775"/>
              <a:gd name="connsiteX59" fmla="*/ 162051 w 396229"/>
              <a:gd name="connsiteY59" fmla="*/ 22481 h 757775"/>
              <a:gd name="connsiteX60" fmla="*/ 279140 w 396229"/>
              <a:gd name="connsiteY60" fmla="*/ 735294 h 757775"/>
              <a:gd name="connsiteX61" fmla="*/ 256659 w 396229"/>
              <a:gd name="connsiteY61" fmla="*/ 757775 h 757775"/>
              <a:gd name="connsiteX62" fmla="*/ 234178 w 396229"/>
              <a:gd name="connsiteY62" fmla="*/ 735294 h 757775"/>
              <a:gd name="connsiteX63" fmla="*/ 256659 w 396229"/>
              <a:gd name="connsiteY63" fmla="*/ 712813 h 757775"/>
              <a:gd name="connsiteX64" fmla="*/ 279140 w 396229"/>
              <a:gd name="connsiteY64" fmla="*/ 735294 h 757775"/>
              <a:gd name="connsiteX65" fmla="*/ 279140 w 396229"/>
              <a:gd name="connsiteY65" fmla="*/ 592731 h 757775"/>
              <a:gd name="connsiteX66" fmla="*/ 256659 w 396229"/>
              <a:gd name="connsiteY66" fmla="*/ 615212 h 757775"/>
              <a:gd name="connsiteX67" fmla="*/ 234178 w 396229"/>
              <a:gd name="connsiteY67" fmla="*/ 592731 h 757775"/>
              <a:gd name="connsiteX68" fmla="*/ 256659 w 396229"/>
              <a:gd name="connsiteY68" fmla="*/ 570250 h 757775"/>
              <a:gd name="connsiteX69" fmla="*/ 279140 w 396229"/>
              <a:gd name="connsiteY69" fmla="*/ 592731 h 757775"/>
              <a:gd name="connsiteX70" fmla="*/ 279140 w 396229"/>
              <a:gd name="connsiteY70" fmla="*/ 450169 h 757775"/>
              <a:gd name="connsiteX71" fmla="*/ 256659 w 396229"/>
              <a:gd name="connsiteY71" fmla="*/ 472650 h 757775"/>
              <a:gd name="connsiteX72" fmla="*/ 234178 w 396229"/>
              <a:gd name="connsiteY72" fmla="*/ 450169 h 757775"/>
              <a:gd name="connsiteX73" fmla="*/ 256659 w 396229"/>
              <a:gd name="connsiteY73" fmla="*/ 427688 h 757775"/>
              <a:gd name="connsiteX74" fmla="*/ 279140 w 396229"/>
              <a:gd name="connsiteY74" fmla="*/ 450169 h 757775"/>
              <a:gd name="connsiteX75" fmla="*/ 279140 w 396229"/>
              <a:gd name="connsiteY75" fmla="*/ 307606 h 757775"/>
              <a:gd name="connsiteX76" fmla="*/ 256659 w 396229"/>
              <a:gd name="connsiteY76" fmla="*/ 330087 h 757775"/>
              <a:gd name="connsiteX77" fmla="*/ 234178 w 396229"/>
              <a:gd name="connsiteY77" fmla="*/ 307606 h 757775"/>
              <a:gd name="connsiteX78" fmla="*/ 256659 w 396229"/>
              <a:gd name="connsiteY78" fmla="*/ 285125 h 757775"/>
              <a:gd name="connsiteX79" fmla="*/ 279140 w 396229"/>
              <a:gd name="connsiteY79" fmla="*/ 307606 h 757775"/>
              <a:gd name="connsiteX80" fmla="*/ 279140 w 396229"/>
              <a:gd name="connsiteY80" fmla="*/ 165044 h 757775"/>
              <a:gd name="connsiteX81" fmla="*/ 256659 w 396229"/>
              <a:gd name="connsiteY81" fmla="*/ 187525 h 757775"/>
              <a:gd name="connsiteX82" fmla="*/ 234178 w 396229"/>
              <a:gd name="connsiteY82" fmla="*/ 165044 h 757775"/>
              <a:gd name="connsiteX83" fmla="*/ 256659 w 396229"/>
              <a:gd name="connsiteY83" fmla="*/ 142563 h 757775"/>
              <a:gd name="connsiteX84" fmla="*/ 279140 w 396229"/>
              <a:gd name="connsiteY84" fmla="*/ 165044 h 757775"/>
              <a:gd name="connsiteX85" fmla="*/ 279140 w 396229"/>
              <a:gd name="connsiteY85" fmla="*/ 22481 h 757775"/>
              <a:gd name="connsiteX86" fmla="*/ 256659 w 396229"/>
              <a:gd name="connsiteY86" fmla="*/ 44962 h 757775"/>
              <a:gd name="connsiteX87" fmla="*/ 234178 w 396229"/>
              <a:gd name="connsiteY87" fmla="*/ 22481 h 757775"/>
              <a:gd name="connsiteX88" fmla="*/ 256659 w 396229"/>
              <a:gd name="connsiteY88" fmla="*/ 0 h 757775"/>
              <a:gd name="connsiteX89" fmla="*/ 279140 w 396229"/>
              <a:gd name="connsiteY89" fmla="*/ 22481 h 757775"/>
              <a:gd name="connsiteX90" fmla="*/ 396229 w 396229"/>
              <a:gd name="connsiteY90" fmla="*/ 735294 h 757775"/>
              <a:gd name="connsiteX91" fmla="*/ 373748 w 396229"/>
              <a:gd name="connsiteY91" fmla="*/ 757775 h 757775"/>
              <a:gd name="connsiteX92" fmla="*/ 351267 w 396229"/>
              <a:gd name="connsiteY92" fmla="*/ 735294 h 757775"/>
              <a:gd name="connsiteX93" fmla="*/ 373748 w 396229"/>
              <a:gd name="connsiteY93" fmla="*/ 712813 h 757775"/>
              <a:gd name="connsiteX94" fmla="*/ 396229 w 396229"/>
              <a:gd name="connsiteY94" fmla="*/ 735294 h 757775"/>
              <a:gd name="connsiteX95" fmla="*/ 396229 w 396229"/>
              <a:gd name="connsiteY95" fmla="*/ 592731 h 757775"/>
              <a:gd name="connsiteX96" fmla="*/ 373748 w 396229"/>
              <a:gd name="connsiteY96" fmla="*/ 615212 h 757775"/>
              <a:gd name="connsiteX97" fmla="*/ 351267 w 396229"/>
              <a:gd name="connsiteY97" fmla="*/ 592731 h 757775"/>
              <a:gd name="connsiteX98" fmla="*/ 373748 w 396229"/>
              <a:gd name="connsiteY98" fmla="*/ 570250 h 757775"/>
              <a:gd name="connsiteX99" fmla="*/ 396229 w 396229"/>
              <a:gd name="connsiteY99" fmla="*/ 592731 h 757775"/>
              <a:gd name="connsiteX100" fmla="*/ 396229 w 396229"/>
              <a:gd name="connsiteY100" fmla="*/ 450169 h 757775"/>
              <a:gd name="connsiteX101" fmla="*/ 373748 w 396229"/>
              <a:gd name="connsiteY101" fmla="*/ 472650 h 757775"/>
              <a:gd name="connsiteX102" fmla="*/ 351267 w 396229"/>
              <a:gd name="connsiteY102" fmla="*/ 450169 h 757775"/>
              <a:gd name="connsiteX103" fmla="*/ 373748 w 396229"/>
              <a:gd name="connsiteY103" fmla="*/ 427688 h 757775"/>
              <a:gd name="connsiteX104" fmla="*/ 396229 w 396229"/>
              <a:gd name="connsiteY104" fmla="*/ 450169 h 757775"/>
              <a:gd name="connsiteX105" fmla="*/ 396229 w 396229"/>
              <a:gd name="connsiteY105" fmla="*/ 307606 h 757775"/>
              <a:gd name="connsiteX106" fmla="*/ 373748 w 396229"/>
              <a:gd name="connsiteY106" fmla="*/ 330087 h 757775"/>
              <a:gd name="connsiteX107" fmla="*/ 351267 w 396229"/>
              <a:gd name="connsiteY107" fmla="*/ 307606 h 757775"/>
              <a:gd name="connsiteX108" fmla="*/ 373748 w 396229"/>
              <a:gd name="connsiteY108" fmla="*/ 285125 h 757775"/>
              <a:gd name="connsiteX109" fmla="*/ 396229 w 396229"/>
              <a:gd name="connsiteY109" fmla="*/ 307606 h 757775"/>
              <a:gd name="connsiteX110" fmla="*/ 396229 w 396229"/>
              <a:gd name="connsiteY110" fmla="*/ 165044 h 757775"/>
              <a:gd name="connsiteX111" fmla="*/ 373748 w 396229"/>
              <a:gd name="connsiteY111" fmla="*/ 187525 h 757775"/>
              <a:gd name="connsiteX112" fmla="*/ 351267 w 396229"/>
              <a:gd name="connsiteY112" fmla="*/ 165044 h 757775"/>
              <a:gd name="connsiteX113" fmla="*/ 373748 w 396229"/>
              <a:gd name="connsiteY113" fmla="*/ 142563 h 757775"/>
              <a:gd name="connsiteX114" fmla="*/ 396229 w 396229"/>
              <a:gd name="connsiteY114" fmla="*/ 165044 h 757775"/>
              <a:gd name="connsiteX115" fmla="*/ 396229 w 396229"/>
              <a:gd name="connsiteY115" fmla="*/ 22481 h 757775"/>
              <a:gd name="connsiteX116" fmla="*/ 373748 w 396229"/>
              <a:gd name="connsiteY116" fmla="*/ 44962 h 757775"/>
              <a:gd name="connsiteX117" fmla="*/ 351267 w 396229"/>
              <a:gd name="connsiteY117" fmla="*/ 22481 h 757775"/>
              <a:gd name="connsiteX118" fmla="*/ 373748 w 396229"/>
              <a:gd name="connsiteY118" fmla="*/ 0 h 757775"/>
              <a:gd name="connsiteX119" fmla="*/ 396229 w 396229"/>
              <a:gd name="connsiteY119" fmla="*/ 22481 h 757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96229" h="757775">
                <a:moveTo>
                  <a:pt x="44962" y="735294"/>
                </a:moveTo>
                <a:cubicBezTo>
                  <a:pt x="44962" y="747710"/>
                  <a:pt x="34897" y="757775"/>
                  <a:pt x="22481" y="757775"/>
                </a:cubicBezTo>
                <a:cubicBezTo>
                  <a:pt x="10065" y="757775"/>
                  <a:pt x="0" y="747710"/>
                  <a:pt x="0" y="735294"/>
                </a:cubicBezTo>
                <a:cubicBezTo>
                  <a:pt x="0" y="722878"/>
                  <a:pt x="10065" y="712813"/>
                  <a:pt x="22481" y="712813"/>
                </a:cubicBezTo>
                <a:cubicBezTo>
                  <a:pt x="34897" y="712813"/>
                  <a:pt x="44962" y="722878"/>
                  <a:pt x="44962" y="735294"/>
                </a:cubicBezTo>
                <a:close/>
                <a:moveTo>
                  <a:pt x="44962" y="592731"/>
                </a:moveTo>
                <a:cubicBezTo>
                  <a:pt x="44962" y="605147"/>
                  <a:pt x="34897" y="615212"/>
                  <a:pt x="22481" y="615212"/>
                </a:cubicBezTo>
                <a:cubicBezTo>
                  <a:pt x="10065" y="615212"/>
                  <a:pt x="0" y="605147"/>
                  <a:pt x="0" y="592731"/>
                </a:cubicBezTo>
                <a:cubicBezTo>
                  <a:pt x="0" y="580315"/>
                  <a:pt x="10065" y="570250"/>
                  <a:pt x="22481" y="570250"/>
                </a:cubicBezTo>
                <a:cubicBezTo>
                  <a:pt x="34897" y="570250"/>
                  <a:pt x="44962" y="580315"/>
                  <a:pt x="44962" y="592731"/>
                </a:cubicBezTo>
                <a:close/>
                <a:moveTo>
                  <a:pt x="44962" y="450169"/>
                </a:moveTo>
                <a:cubicBezTo>
                  <a:pt x="44962" y="462585"/>
                  <a:pt x="34897" y="472650"/>
                  <a:pt x="22481" y="472650"/>
                </a:cubicBezTo>
                <a:cubicBezTo>
                  <a:pt x="10065" y="472650"/>
                  <a:pt x="0" y="462585"/>
                  <a:pt x="0" y="450169"/>
                </a:cubicBezTo>
                <a:cubicBezTo>
                  <a:pt x="0" y="437753"/>
                  <a:pt x="10065" y="427688"/>
                  <a:pt x="22481" y="427688"/>
                </a:cubicBezTo>
                <a:cubicBezTo>
                  <a:pt x="34897" y="427688"/>
                  <a:pt x="44962" y="437753"/>
                  <a:pt x="44962" y="450169"/>
                </a:cubicBezTo>
                <a:close/>
                <a:moveTo>
                  <a:pt x="44962" y="307606"/>
                </a:moveTo>
                <a:cubicBezTo>
                  <a:pt x="44962" y="320022"/>
                  <a:pt x="34897" y="330087"/>
                  <a:pt x="22481" y="330087"/>
                </a:cubicBezTo>
                <a:cubicBezTo>
                  <a:pt x="10065" y="330087"/>
                  <a:pt x="0" y="320022"/>
                  <a:pt x="0" y="307606"/>
                </a:cubicBezTo>
                <a:cubicBezTo>
                  <a:pt x="0" y="295190"/>
                  <a:pt x="10065" y="285125"/>
                  <a:pt x="22481" y="285125"/>
                </a:cubicBezTo>
                <a:cubicBezTo>
                  <a:pt x="34897" y="285125"/>
                  <a:pt x="44962" y="295190"/>
                  <a:pt x="44962" y="307606"/>
                </a:cubicBezTo>
                <a:close/>
                <a:moveTo>
                  <a:pt x="44962" y="165044"/>
                </a:moveTo>
                <a:cubicBezTo>
                  <a:pt x="44962" y="177460"/>
                  <a:pt x="34897" y="187525"/>
                  <a:pt x="22481" y="187525"/>
                </a:cubicBezTo>
                <a:cubicBezTo>
                  <a:pt x="10065" y="187525"/>
                  <a:pt x="0" y="177460"/>
                  <a:pt x="0" y="165044"/>
                </a:cubicBezTo>
                <a:cubicBezTo>
                  <a:pt x="0" y="152628"/>
                  <a:pt x="10065" y="142563"/>
                  <a:pt x="22481" y="142563"/>
                </a:cubicBezTo>
                <a:cubicBezTo>
                  <a:pt x="34897" y="142563"/>
                  <a:pt x="44962" y="152628"/>
                  <a:pt x="44962" y="165044"/>
                </a:cubicBezTo>
                <a:close/>
                <a:moveTo>
                  <a:pt x="44962" y="22481"/>
                </a:moveTo>
                <a:cubicBezTo>
                  <a:pt x="44962" y="34897"/>
                  <a:pt x="34897" y="44962"/>
                  <a:pt x="22481" y="44962"/>
                </a:cubicBezTo>
                <a:cubicBezTo>
                  <a:pt x="10065" y="44962"/>
                  <a:pt x="0" y="34897"/>
                  <a:pt x="0" y="22481"/>
                </a:cubicBezTo>
                <a:cubicBezTo>
                  <a:pt x="0" y="10065"/>
                  <a:pt x="10065" y="0"/>
                  <a:pt x="22481" y="0"/>
                </a:cubicBezTo>
                <a:cubicBezTo>
                  <a:pt x="34897" y="0"/>
                  <a:pt x="44962" y="10065"/>
                  <a:pt x="44962" y="22481"/>
                </a:cubicBezTo>
                <a:close/>
                <a:moveTo>
                  <a:pt x="162051" y="735294"/>
                </a:moveTo>
                <a:cubicBezTo>
                  <a:pt x="162051" y="747710"/>
                  <a:pt x="151986" y="757775"/>
                  <a:pt x="139570" y="757775"/>
                </a:cubicBezTo>
                <a:cubicBezTo>
                  <a:pt x="127154" y="757775"/>
                  <a:pt x="117089" y="747710"/>
                  <a:pt x="117089" y="735294"/>
                </a:cubicBezTo>
                <a:cubicBezTo>
                  <a:pt x="117089" y="722878"/>
                  <a:pt x="127154" y="712813"/>
                  <a:pt x="139570" y="712813"/>
                </a:cubicBezTo>
                <a:cubicBezTo>
                  <a:pt x="151986" y="712813"/>
                  <a:pt x="162051" y="722878"/>
                  <a:pt x="162051" y="735294"/>
                </a:cubicBezTo>
                <a:close/>
                <a:moveTo>
                  <a:pt x="162051" y="592731"/>
                </a:moveTo>
                <a:cubicBezTo>
                  <a:pt x="162051" y="605147"/>
                  <a:pt x="151986" y="615212"/>
                  <a:pt x="139570" y="615212"/>
                </a:cubicBezTo>
                <a:cubicBezTo>
                  <a:pt x="127154" y="615212"/>
                  <a:pt x="117089" y="605147"/>
                  <a:pt x="117089" y="592731"/>
                </a:cubicBezTo>
                <a:cubicBezTo>
                  <a:pt x="117089" y="580315"/>
                  <a:pt x="127154" y="570250"/>
                  <a:pt x="139570" y="570250"/>
                </a:cubicBezTo>
                <a:cubicBezTo>
                  <a:pt x="151986" y="570250"/>
                  <a:pt x="162051" y="580315"/>
                  <a:pt x="162051" y="592731"/>
                </a:cubicBezTo>
                <a:close/>
                <a:moveTo>
                  <a:pt x="162051" y="450169"/>
                </a:moveTo>
                <a:cubicBezTo>
                  <a:pt x="162051" y="462585"/>
                  <a:pt x="151986" y="472650"/>
                  <a:pt x="139570" y="472650"/>
                </a:cubicBezTo>
                <a:cubicBezTo>
                  <a:pt x="127154" y="472650"/>
                  <a:pt x="117089" y="462585"/>
                  <a:pt x="117089" y="450169"/>
                </a:cubicBezTo>
                <a:cubicBezTo>
                  <a:pt x="117089" y="437753"/>
                  <a:pt x="127154" y="427688"/>
                  <a:pt x="139570" y="427688"/>
                </a:cubicBezTo>
                <a:cubicBezTo>
                  <a:pt x="151986" y="427688"/>
                  <a:pt x="162051" y="437753"/>
                  <a:pt x="162051" y="450169"/>
                </a:cubicBezTo>
                <a:close/>
                <a:moveTo>
                  <a:pt x="162051" y="307606"/>
                </a:moveTo>
                <a:cubicBezTo>
                  <a:pt x="162051" y="320022"/>
                  <a:pt x="151986" y="330087"/>
                  <a:pt x="139570" y="330087"/>
                </a:cubicBezTo>
                <a:cubicBezTo>
                  <a:pt x="127154" y="330087"/>
                  <a:pt x="117089" y="320022"/>
                  <a:pt x="117089" y="307606"/>
                </a:cubicBezTo>
                <a:cubicBezTo>
                  <a:pt x="117089" y="295190"/>
                  <a:pt x="127154" y="285125"/>
                  <a:pt x="139570" y="285125"/>
                </a:cubicBezTo>
                <a:cubicBezTo>
                  <a:pt x="151986" y="285125"/>
                  <a:pt x="162051" y="295190"/>
                  <a:pt x="162051" y="307606"/>
                </a:cubicBezTo>
                <a:close/>
                <a:moveTo>
                  <a:pt x="162051" y="165044"/>
                </a:moveTo>
                <a:cubicBezTo>
                  <a:pt x="162051" y="177460"/>
                  <a:pt x="151986" y="187525"/>
                  <a:pt x="139570" y="187525"/>
                </a:cubicBezTo>
                <a:cubicBezTo>
                  <a:pt x="127154" y="187525"/>
                  <a:pt x="117089" y="177460"/>
                  <a:pt x="117089" y="165044"/>
                </a:cubicBezTo>
                <a:cubicBezTo>
                  <a:pt x="117089" y="152628"/>
                  <a:pt x="127154" y="142563"/>
                  <a:pt x="139570" y="142563"/>
                </a:cubicBezTo>
                <a:cubicBezTo>
                  <a:pt x="151986" y="142563"/>
                  <a:pt x="162051" y="152628"/>
                  <a:pt x="162051" y="165044"/>
                </a:cubicBezTo>
                <a:close/>
                <a:moveTo>
                  <a:pt x="162051" y="22481"/>
                </a:moveTo>
                <a:cubicBezTo>
                  <a:pt x="162051" y="34897"/>
                  <a:pt x="151986" y="44962"/>
                  <a:pt x="139570" y="44962"/>
                </a:cubicBezTo>
                <a:cubicBezTo>
                  <a:pt x="127154" y="44962"/>
                  <a:pt x="117089" y="34897"/>
                  <a:pt x="117089" y="22481"/>
                </a:cubicBezTo>
                <a:cubicBezTo>
                  <a:pt x="117089" y="10065"/>
                  <a:pt x="127154" y="0"/>
                  <a:pt x="139570" y="0"/>
                </a:cubicBezTo>
                <a:cubicBezTo>
                  <a:pt x="151986" y="0"/>
                  <a:pt x="162051" y="10065"/>
                  <a:pt x="162051" y="22481"/>
                </a:cubicBezTo>
                <a:close/>
                <a:moveTo>
                  <a:pt x="279140" y="735294"/>
                </a:moveTo>
                <a:cubicBezTo>
                  <a:pt x="279140" y="747710"/>
                  <a:pt x="269075" y="757775"/>
                  <a:pt x="256659" y="757775"/>
                </a:cubicBezTo>
                <a:cubicBezTo>
                  <a:pt x="244243" y="757775"/>
                  <a:pt x="234178" y="747710"/>
                  <a:pt x="234178" y="735294"/>
                </a:cubicBezTo>
                <a:cubicBezTo>
                  <a:pt x="234178" y="722878"/>
                  <a:pt x="244243" y="712813"/>
                  <a:pt x="256659" y="712813"/>
                </a:cubicBezTo>
                <a:cubicBezTo>
                  <a:pt x="269075" y="712813"/>
                  <a:pt x="279140" y="722878"/>
                  <a:pt x="279140" y="735294"/>
                </a:cubicBezTo>
                <a:close/>
                <a:moveTo>
                  <a:pt x="279140" y="592731"/>
                </a:moveTo>
                <a:cubicBezTo>
                  <a:pt x="279140" y="605147"/>
                  <a:pt x="269075" y="615212"/>
                  <a:pt x="256659" y="615212"/>
                </a:cubicBezTo>
                <a:cubicBezTo>
                  <a:pt x="244243" y="615212"/>
                  <a:pt x="234178" y="605147"/>
                  <a:pt x="234178" y="592731"/>
                </a:cubicBezTo>
                <a:cubicBezTo>
                  <a:pt x="234178" y="580315"/>
                  <a:pt x="244243" y="570250"/>
                  <a:pt x="256659" y="570250"/>
                </a:cubicBezTo>
                <a:cubicBezTo>
                  <a:pt x="269075" y="570250"/>
                  <a:pt x="279140" y="580315"/>
                  <a:pt x="279140" y="592731"/>
                </a:cubicBezTo>
                <a:close/>
                <a:moveTo>
                  <a:pt x="279140" y="450169"/>
                </a:moveTo>
                <a:cubicBezTo>
                  <a:pt x="279140" y="462585"/>
                  <a:pt x="269075" y="472650"/>
                  <a:pt x="256659" y="472650"/>
                </a:cubicBezTo>
                <a:cubicBezTo>
                  <a:pt x="244243" y="472650"/>
                  <a:pt x="234178" y="462585"/>
                  <a:pt x="234178" y="450169"/>
                </a:cubicBezTo>
                <a:cubicBezTo>
                  <a:pt x="234178" y="437753"/>
                  <a:pt x="244243" y="427688"/>
                  <a:pt x="256659" y="427688"/>
                </a:cubicBezTo>
                <a:cubicBezTo>
                  <a:pt x="269075" y="427688"/>
                  <a:pt x="279140" y="437753"/>
                  <a:pt x="279140" y="450169"/>
                </a:cubicBezTo>
                <a:close/>
                <a:moveTo>
                  <a:pt x="279140" y="307606"/>
                </a:moveTo>
                <a:cubicBezTo>
                  <a:pt x="279140" y="320022"/>
                  <a:pt x="269075" y="330087"/>
                  <a:pt x="256659" y="330087"/>
                </a:cubicBezTo>
                <a:cubicBezTo>
                  <a:pt x="244243" y="330087"/>
                  <a:pt x="234178" y="320022"/>
                  <a:pt x="234178" y="307606"/>
                </a:cubicBezTo>
                <a:cubicBezTo>
                  <a:pt x="234178" y="295190"/>
                  <a:pt x="244243" y="285125"/>
                  <a:pt x="256659" y="285125"/>
                </a:cubicBezTo>
                <a:cubicBezTo>
                  <a:pt x="269075" y="285125"/>
                  <a:pt x="279140" y="295190"/>
                  <a:pt x="279140" y="307606"/>
                </a:cubicBezTo>
                <a:close/>
                <a:moveTo>
                  <a:pt x="279140" y="165044"/>
                </a:moveTo>
                <a:cubicBezTo>
                  <a:pt x="279140" y="177460"/>
                  <a:pt x="269075" y="187525"/>
                  <a:pt x="256659" y="187525"/>
                </a:cubicBezTo>
                <a:cubicBezTo>
                  <a:pt x="244243" y="187525"/>
                  <a:pt x="234178" y="177460"/>
                  <a:pt x="234178" y="165044"/>
                </a:cubicBezTo>
                <a:cubicBezTo>
                  <a:pt x="234178" y="152628"/>
                  <a:pt x="244243" y="142563"/>
                  <a:pt x="256659" y="142563"/>
                </a:cubicBezTo>
                <a:cubicBezTo>
                  <a:pt x="269075" y="142563"/>
                  <a:pt x="279140" y="152628"/>
                  <a:pt x="279140" y="165044"/>
                </a:cubicBezTo>
                <a:close/>
                <a:moveTo>
                  <a:pt x="279140" y="22481"/>
                </a:moveTo>
                <a:cubicBezTo>
                  <a:pt x="279140" y="34897"/>
                  <a:pt x="269075" y="44962"/>
                  <a:pt x="256659" y="44962"/>
                </a:cubicBezTo>
                <a:cubicBezTo>
                  <a:pt x="244243" y="44962"/>
                  <a:pt x="234178" y="34897"/>
                  <a:pt x="234178" y="22481"/>
                </a:cubicBezTo>
                <a:cubicBezTo>
                  <a:pt x="234178" y="10065"/>
                  <a:pt x="244243" y="0"/>
                  <a:pt x="256659" y="0"/>
                </a:cubicBezTo>
                <a:cubicBezTo>
                  <a:pt x="269075" y="0"/>
                  <a:pt x="279140" y="10065"/>
                  <a:pt x="279140" y="22481"/>
                </a:cubicBezTo>
                <a:close/>
                <a:moveTo>
                  <a:pt x="396229" y="735294"/>
                </a:moveTo>
                <a:cubicBezTo>
                  <a:pt x="396229" y="747710"/>
                  <a:pt x="386164" y="757775"/>
                  <a:pt x="373748" y="757775"/>
                </a:cubicBezTo>
                <a:cubicBezTo>
                  <a:pt x="361332" y="757775"/>
                  <a:pt x="351267" y="747710"/>
                  <a:pt x="351267" y="735294"/>
                </a:cubicBezTo>
                <a:cubicBezTo>
                  <a:pt x="351267" y="722878"/>
                  <a:pt x="361332" y="712813"/>
                  <a:pt x="373748" y="712813"/>
                </a:cubicBezTo>
                <a:cubicBezTo>
                  <a:pt x="386164" y="712813"/>
                  <a:pt x="396229" y="722878"/>
                  <a:pt x="396229" y="735294"/>
                </a:cubicBezTo>
                <a:close/>
                <a:moveTo>
                  <a:pt x="396229" y="592731"/>
                </a:moveTo>
                <a:cubicBezTo>
                  <a:pt x="396229" y="605147"/>
                  <a:pt x="386164" y="615212"/>
                  <a:pt x="373748" y="615212"/>
                </a:cubicBezTo>
                <a:cubicBezTo>
                  <a:pt x="361332" y="615212"/>
                  <a:pt x="351267" y="605147"/>
                  <a:pt x="351267" y="592731"/>
                </a:cubicBezTo>
                <a:cubicBezTo>
                  <a:pt x="351267" y="580315"/>
                  <a:pt x="361332" y="570250"/>
                  <a:pt x="373748" y="570250"/>
                </a:cubicBezTo>
                <a:cubicBezTo>
                  <a:pt x="386164" y="570250"/>
                  <a:pt x="396229" y="580315"/>
                  <a:pt x="396229" y="592731"/>
                </a:cubicBezTo>
                <a:close/>
                <a:moveTo>
                  <a:pt x="396229" y="450169"/>
                </a:moveTo>
                <a:cubicBezTo>
                  <a:pt x="396229" y="462585"/>
                  <a:pt x="386164" y="472650"/>
                  <a:pt x="373748" y="472650"/>
                </a:cubicBezTo>
                <a:cubicBezTo>
                  <a:pt x="361332" y="472650"/>
                  <a:pt x="351267" y="462585"/>
                  <a:pt x="351267" y="450169"/>
                </a:cubicBezTo>
                <a:cubicBezTo>
                  <a:pt x="351267" y="437753"/>
                  <a:pt x="361332" y="427688"/>
                  <a:pt x="373748" y="427688"/>
                </a:cubicBezTo>
                <a:cubicBezTo>
                  <a:pt x="386164" y="427688"/>
                  <a:pt x="396229" y="437753"/>
                  <a:pt x="396229" y="450169"/>
                </a:cubicBezTo>
                <a:close/>
                <a:moveTo>
                  <a:pt x="396229" y="307606"/>
                </a:moveTo>
                <a:cubicBezTo>
                  <a:pt x="396229" y="320022"/>
                  <a:pt x="386164" y="330087"/>
                  <a:pt x="373748" y="330087"/>
                </a:cubicBezTo>
                <a:cubicBezTo>
                  <a:pt x="361332" y="330087"/>
                  <a:pt x="351267" y="320022"/>
                  <a:pt x="351267" y="307606"/>
                </a:cubicBezTo>
                <a:cubicBezTo>
                  <a:pt x="351267" y="295190"/>
                  <a:pt x="361332" y="285125"/>
                  <a:pt x="373748" y="285125"/>
                </a:cubicBezTo>
                <a:cubicBezTo>
                  <a:pt x="386164" y="285125"/>
                  <a:pt x="396229" y="295190"/>
                  <a:pt x="396229" y="307606"/>
                </a:cubicBezTo>
                <a:close/>
                <a:moveTo>
                  <a:pt x="396229" y="165044"/>
                </a:moveTo>
                <a:cubicBezTo>
                  <a:pt x="396229" y="177460"/>
                  <a:pt x="386164" y="187525"/>
                  <a:pt x="373748" y="187525"/>
                </a:cubicBezTo>
                <a:cubicBezTo>
                  <a:pt x="361332" y="187525"/>
                  <a:pt x="351267" y="177460"/>
                  <a:pt x="351267" y="165044"/>
                </a:cubicBezTo>
                <a:cubicBezTo>
                  <a:pt x="351267" y="152628"/>
                  <a:pt x="361332" y="142563"/>
                  <a:pt x="373748" y="142563"/>
                </a:cubicBezTo>
                <a:cubicBezTo>
                  <a:pt x="386164" y="142563"/>
                  <a:pt x="396229" y="152628"/>
                  <a:pt x="396229" y="165044"/>
                </a:cubicBezTo>
                <a:close/>
                <a:moveTo>
                  <a:pt x="396229" y="22481"/>
                </a:moveTo>
                <a:cubicBezTo>
                  <a:pt x="396229" y="34897"/>
                  <a:pt x="386164" y="44962"/>
                  <a:pt x="373748" y="44962"/>
                </a:cubicBezTo>
                <a:cubicBezTo>
                  <a:pt x="361332" y="44962"/>
                  <a:pt x="351267" y="34897"/>
                  <a:pt x="351267" y="22481"/>
                </a:cubicBezTo>
                <a:cubicBezTo>
                  <a:pt x="351267" y="10065"/>
                  <a:pt x="361332" y="0"/>
                  <a:pt x="373748" y="0"/>
                </a:cubicBezTo>
                <a:cubicBezTo>
                  <a:pt x="386164" y="0"/>
                  <a:pt x="396229" y="10065"/>
                  <a:pt x="396229" y="22481"/>
                </a:cubicBezTo>
                <a:close/>
              </a:path>
            </a:pathLst>
          </a:custGeom>
          <a:gradFill flip="none" rotWithShape="1">
            <a:gsLst>
              <a:gs pos="0">
                <a:srgbClr val="225EFF">
                  <a:alpha val="0"/>
                </a:srgbClr>
              </a:gs>
              <a:gs pos="100000">
                <a:schemeClr val="bg1"/>
              </a:gs>
            </a:gsLst>
            <a:lin ang="1548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5" name="Picture 2" descr="logo">
            <a:extLst>
              <a:ext uri="{FF2B5EF4-FFF2-40B4-BE49-F238E27FC236}">
                <a16:creationId xmlns:a16="http://schemas.microsoft.com/office/drawing/2014/main" id="{A5043BA4-1139-E343-0435-BF5A523D30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" grpId="1" animBg="1"/>
      <p:bldP spid="3" grpId="0" animBg="1"/>
      <p:bldP spid="3" grpId="1" animBg="1"/>
      <p:bldP spid="58" grpId="0"/>
      <p:bldP spid="58" grpId="1"/>
      <p:bldP spid="74" grpId="0" animBg="1"/>
      <p:bldP spid="74" grpId="1" animBg="1"/>
      <p:bldP spid="90" grpId="0" animBg="1"/>
      <p:bldP spid="90" grpId="1" animBg="1"/>
      <p:bldP spid="9" grpId="0"/>
      <p:bldP spid="9" grpId="1"/>
      <p:bldP spid="123" grpId="0" bldLvl="0" animBg="1"/>
      <p:bldP spid="123" grpId="1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5037455" y="336730"/>
            <a:ext cx="6816725" cy="747395"/>
            <a:chOff x="7933" y="416"/>
            <a:chExt cx="10735" cy="1177"/>
          </a:xfrm>
        </p:grpSpPr>
        <p:grpSp>
          <p:nvGrpSpPr>
            <p:cNvPr id="9" name="组合 8"/>
            <p:cNvGrpSpPr/>
            <p:nvPr/>
          </p:nvGrpSpPr>
          <p:grpSpPr>
            <a:xfrm>
              <a:off x="7933" y="416"/>
              <a:ext cx="4431" cy="1177"/>
              <a:chOff x="8038" y="632"/>
              <a:chExt cx="4431" cy="1177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9323" y="690"/>
                <a:ext cx="3146" cy="1062"/>
                <a:chOff x="9323" y="732"/>
                <a:chExt cx="3146" cy="1062"/>
              </a:xfrm>
            </p:grpSpPr>
            <p:sp>
              <p:nvSpPr>
                <p:cNvPr id="98" name="文本框 97"/>
                <p:cNvSpPr txBox="1"/>
                <p:nvPr>
                  <p:custDataLst>
                    <p:tags r:id="rId19"/>
                  </p:custDataLst>
                </p:nvPr>
              </p:nvSpPr>
              <p:spPr>
                <a:xfrm>
                  <a:off x="9323" y="732"/>
                  <a:ext cx="2942" cy="628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 defTabSz="913765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业务概述</a:t>
                  </a:r>
                  <a:endParaRPr lang="zh-CN" altLang="zh-CN" sz="2000" b="1" kern="0" spc="300" dirty="0">
                    <a:solidFill>
                      <a:srgbClr val="000000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sp>
              <p:nvSpPr>
                <p:cNvPr id="99" name="文本框 98"/>
                <p:cNvSpPr txBox="1"/>
                <p:nvPr>
                  <p:custDataLst>
                    <p:tags r:id="rId20"/>
                  </p:custDataLst>
                </p:nvPr>
              </p:nvSpPr>
              <p:spPr>
                <a:xfrm>
                  <a:off x="9323" y="1360"/>
                  <a:ext cx="3146" cy="4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" altLang="zh-CN" sz="1200" dirty="0">
                      <a:solidFill>
                        <a:srgbClr val="000000"/>
                      </a:solidFill>
                      <a:latin typeface="思源黑体 CN Light" panose="020B0300000000000000" charset="-122"/>
                      <a:ea typeface="思源黑体 CN Light" panose="020B0300000000000000" charset="-122"/>
                      <a:sym typeface="+mn-lt"/>
                    </a:rPr>
                    <a:t>Business Overview</a:t>
                  </a:r>
                  <a:endParaRPr lang="en-US" altLang="zh-CN" sz="1200" dirty="0">
                    <a:solidFill>
                      <a:srgbClr val="000000"/>
                    </a:solidFill>
                    <a:latin typeface="思源黑体 CN Light" panose="020B0300000000000000" charset="-122"/>
                    <a:ea typeface="思源黑体 CN Light" panose="020B0300000000000000" charset="-122"/>
                    <a:sym typeface="+mn-lt"/>
                  </a:endParaRPr>
                </a:p>
              </p:txBody>
            </p:sp>
          </p:grpSp>
          <p:sp>
            <p:nvSpPr>
              <p:cNvPr id="100" name="圆角矩形 10"/>
              <p:cNvSpPr>
                <a:spLocks noChangeArrowheads="1"/>
              </p:cNvSpPr>
              <p:nvPr>
                <p:custDataLst>
                  <p:tags r:id="rId18"/>
                </p:custDataLst>
              </p:nvPr>
            </p:nvSpPr>
            <p:spPr bwMode="auto">
              <a:xfrm>
                <a:off x="8038" y="632"/>
                <a:ext cx="1177" cy="117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225EFF"/>
                  </a:gs>
                  <a:gs pos="100000">
                    <a:srgbClr val="64B0FF"/>
                  </a:gs>
                </a:gsLst>
                <a:lin ang="0" scaled="0"/>
              </a:gradFill>
              <a:ln w="12700">
                <a:solidFill>
                  <a:schemeClr val="bg1"/>
                </a:solidFill>
                <a:round/>
              </a:ln>
              <a:effectLst>
                <a:outerShdw blurRad="50800" dist="38100" dir="5400000" algn="t" rotWithShape="0">
                  <a:prstClr val="black">
                    <a:alpha val="7000"/>
                  </a:prstClr>
                </a:outerShdw>
              </a:effec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indent="0" algn="ctr">
                  <a:lnSpc>
                    <a:spcPct val="120000"/>
                  </a:lnSpc>
                  <a:buNone/>
                </a:pPr>
                <a:r>
                  <a:rPr lang="en-US" altLang="zh-CN" dirty="0">
                    <a:ln w="12700">
                      <a:noFill/>
                    </a:ln>
                    <a:solidFill>
                      <a:schemeClr val="bg1"/>
                    </a:solidFill>
                    <a:latin typeface="字魂151号-联盟综艺体" panose="00000500000000000000" charset="-122"/>
                    <a:ea typeface="字魂151号-联盟综艺体" panose="00000500000000000000" charset="-122"/>
                    <a:sym typeface="+mn-ea"/>
                  </a:rPr>
                  <a:t>01</a:t>
                </a:r>
                <a:endParaRPr lang="en-US" altLang="zh-CN" dirty="0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cs typeface="思源黑体 CN Light" panose="020B0300000000000000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rot="16200000">
              <a:off x="17697" y="-180"/>
              <a:ext cx="202" cy="1740"/>
              <a:chOff x="411" y="421"/>
              <a:chExt cx="227" cy="1955"/>
            </a:xfrm>
            <a:gradFill>
              <a:gsLst>
                <a:gs pos="0">
                  <a:srgbClr val="67B3FF"/>
                </a:gs>
                <a:gs pos="100000">
                  <a:srgbClr val="225EFF"/>
                </a:gs>
              </a:gsLst>
              <a:lin ang="5400000" scaled="0"/>
            </a:gradFill>
          </p:grpSpPr>
          <p:sp>
            <p:nvSpPr>
              <p:cNvPr id="12" name="椭圆 11"/>
              <p:cNvSpPr/>
              <p:nvPr>
                <p:custDataLst>
                  <p:tags r:id="rId13"/>
                </p:custDataLst>
              </p:nvPr>
            </p:nvSpPr>
            <p:spPr>
              <a:xfrm>
                <a:off x="411" y="421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3" name="椭圆 12"/>
              <p:cNvSpPr/>
              <p:nvPr>
                <p:custDataLst>
                  <p:tags r:id="rId14"/>
                </p:custDataLst>
              </p:nvPr>
            </p:nvSpPr>
            <p:spPr>
              <a:xfrm>
                <a:off x="411" y="853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4" name="椭圆 13"/>
              <p:cNvSpPr/>
              <p:nvPr>
                <p:custDataLst>
                  <p:tags r:id="rId15"/>
                </p:custDataLst>
              </p:nvPr>
            </p:nvSpPr>
            <p:spPr>
              <a:xfrm>
                <a:off x="411" y="1285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5" name="椭圆 14"/>
              <p:cNvSpPr/>
              <p:nvPr>
                <p:custDataLst>
                  <p:tags r:id="rId16"/>
                </p:custDataLst>
              </p:nvPr>
            </p:nvSpPr>
            <p:spPr>
              <a:xfrm>
                <a:off x="411" y="1717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/>
              <p:cNvSpPr/>
              <p:nvPr>
                <p:custDataLst>
                  <p:tags r:id="rId17"/>
                </p:custDataLst>
              </p:nvPr>
            </p:nvSpPr>
            <p:spPr>
              <a:xfrm>
                <a:off x="411" y="2149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25" name="矩形 24"/>
          <p:cNvSpPr/>
          <p:nvPr/>
        </p:nvSpPr>
        <p:spPr>
          <a:xfrm>
            <a:off x="0" y="6624320"/>
            <a:ext cx="12191365" cy="233680"/>
          </a:xfrm>
          <a:prstGeom prst="rect">
            <a:avLst/>
          </a:prstGeom>
          <a:gradFill>
            <a:gsLst>
              <a:gs pos="20000">
                <a:srgbClr val="225EFF"/>
              </a:gs>
              <a:gs pos="100000">
                <a:srgbClr val="64B0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6" name="组合 5"/>
          <p:cNvGrpSpPr/>
          <p:nvPr/>
        </p:nvGrpSpPr>
        <p:grpSpPr>
          <a:xfrm>
            <a:off x="1046574" y="1851025"/>
            <a:ext cx="2463165" cy="4182745"/>
            <a:chOff x="3031" y="2915"/>
            <a:chExt cx="3879" cy="6587"/>
          </a:xfrm>
        </p:grpSpPr>
        <p:sp>
          <p:nvSpPr>
            <p:cNvPr id="67" name="ïşḻïďê-Rectangle 2"/>
            <p:cNvSpPr/>
            <p:nvPr>
              <p:custDataLst>
                <p:tags r:id="rId9"/>
              </p:custDataLst>
            </p:nvPr>
          </p:nvSpPr>
          <p:spPr>
            <a:xfrm>
              <a:off x="3031" y="2915"/>
              <a:ext cx="3879" cy="6043"/>
            </a:xfrm>
            <a:prstGeom prst="roundRect">
              <a:avLst>
                <a:gd name="adj" fmla="val 8547"/>
              </a:avLst>
            </a:prstGeom>
            <a:gradFill flip="none" rotWithShape="1">
              <a:gsLst>
                <a:gs pos="2000">
                  <a:srgbClr val="225EFF"/>
                </a:gs>
                <a:gs pos="100000">
                  <a:srgbClr val="4B90FF"/>
                </a:gs>
              </a:gsLst>
              <a:lin ang="3360000" scaled="0"/>
            </a:gradFill>
            <a:ln>
              <a:noFill/>
            </a:ln>
            <a:effectLst>
              <a:outerShdw blurRad="381000" dist="38100" dir="5400000" algn="t" rotWithShape="0">
                <a:srgbClr val="007CE2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2400" dirty="0">
                <a:latin typeface="思源黑体 CN Bold" panose="020B0800000000000000" charset="-122"/>
                <a:ea typeface="思源黑体 CN Bold" panose="020B0800000000000000" charset="-122"/>
                <a:cs typeface="思源黑体 CN Light" panose="020B0300000000000000" charset="-122"/>
                <a:sym typeface="+mn-lt"/>
              </a:endParaRPr>
            </a:p>
          </p:txBody>
        </p:sp>
        <p:grpSp>
          <p:nvGrpSpPr>
            <p:cNvPr id="71" name="组合 70"/>
            <p:cNvGrpSpPr/>
            <p:nvPr/>
          </p:nvGrpSpPr>
          <p:grpSpPr>
            <a:xfrm>
              <a:off x="3476" y="5400"/>
              <a:ext cx="2989" cy="4102"/>
              <a:chOff x="1694398" y="1728762"/>
              <a:chExt cx="3647959" cy="2605018"/>
            </a:xfrm>
          </p:grpSpPr>
          <p:sp>
            <p:nvSpPr>
              <p:cNvPr id="72" name="矩形 3"/>
              <p:cNvSpPr>
                <a:spLocks noChangeArrowheads="1"/>
              </p:cNvSpPr>
              <p:nvPr>
                <p:custDataLst>
                  <p:tags r:id="rId11"/>
                </p:custDataLst>
              </p:nvPr>
            </p:nvSpPr>
            <p:spPr bwMode="auto">
              <a:xfrm>
                <a:off x="2532476" y="1728762"/>
                <a:ext cx="1971808" cy="30778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/>
              <a:p>
                <a:pPr algn="ctr" defTabSz="457200">
                  <a:spcBef>
                    <a:spcPct val="0"/>
                  </a:spcBef>
                </a:pPr>
                <a:r>
                  <a:rPr lang="zh-CN" altLang="en-US" sz="2000" b="1" dirty="0">
                    <a:solidFill>
                      <a:schemeClr val="bg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  <a:sym typeface="思源黑体 CN Light" panose="020B0300000000000000" charset="-122"/>
                  </a:rPr>
                  <a:t>视频营销</a:t>
                </a:r>
              </a:p>
            </p:txBody>
          </p:sp>
          <p:sp>
            <p:nvSpPr>
              <p:cNvPr id="73" name="文本框 72"/>
              <p:cNvSpPr txBox="1"/>
              <p:nvPr>
                <p:custDataLst>
                  <p:tags r:id="rId12"/>
                </p:custDataLst>
              </p:nvPr>
            </p:nvSpPr>
            <p:spPr>
              <a:xfrm>
                <a:off x="1694398" y="2109667"/>
                <a:ext cx="3647959" cy="2224113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思源黑体 CN Light" panose="020B0300000000000000" charset="-122"/>
                    <a:ea typeface="思源黑体 CN Light" panose="020B0300000000000000" charset="-122"/>
                    <a:cs typeface="思源黑体 CN Light" panose="020B0300000000000000" charset="-122"/>
                    <a:sym typeface="思源黑体 CN Light" panose="020B0300000000000000" charset="-122"/>
                  </a:rPr>
                  <a:t>通过生动形象的视频展示产品特点和优势，让潜在客户更直观地了解产品，提高产品的展示效果。</a:t>
                </a:r>
              </a:p>
              <a:p>
                <a:pPr algn="ctr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1400" dirty="0">
                  <a:solidFill>
                    <a:schemeClr val="bg1"/>
                  </a:solidFill>
                  <a:latin typeface="思源黑体 CN Light" panose="020B0300000000000000" charset="-122"/>
                  <a:ea typeface="思源黑体 CN Light" panose="020B0300000000000000" charset="-122"/>
                  <a:cs typeface="思源黑体 CN Light" panose="020B0300000000000000" charset="-122"/>
                  <a:sym typeface="思源黑体 CN Light" panose="020B0300000000000000" charset="-122"/>
                </a:endParaRPr>
              </a:p>
              <a:p>
                <a:pPr algn="ctr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1400" dirty="0">
                  <a:solidFill>
                    <a:schemeClr val="bg1"/>
                  </a:solidFill>
                  <a:latin typeface="思源黑体 CN Light" panose="020B0300000000000000" charset="-122"/>
                  <a:ea typeface="思源黑体 CN Light" panose="020B0300000000000000" charset="-122"/>
                  <a:cs typeface="思源黑体 CN Light" panose="020B0300000000000000" charset="-122"/>
                  <a:sym typeface="思源黑体 CN Light" panose="020B0300000000000000" charset="-122"/>
                </a:endParaRPr>
              </a:p>
            </p:txBody>
          </p:sp>
        </p:grpSp>
        <p:sp>
          <p:nvSpPr>
            <p:cNvPr id="5" name="圆角矩形 10"/>
            <p:cNvSpPr>
              <a:spLocks noChangeArrowheads="1"/>
            </p:cNvSpPr>
            <p:nvPr>
              <p:custDataLst>
                <p:tags r:id="rId10"/>
              </p:custDataLst>
            </p:nvPr>
          </p:nvSpPr>
          <p:spPr bwMode="auto">
            <a:xfrm>
              <a:off x="4300" y="3557"/>
              <a:ext cx="1342" cy="1342"/>
            </a:xfrm>
            <a:prstGeom prst="roundRect">
              <a:avLst>
                <a:gd name="adj" fmla="val 50000"/>
              </a:avLst>
            </a:prstGeom>
            <a:noFill/>
            <a:ln w="12700">
              <a:solidFill>
                <a:schemeClr val="bg1"/>
              </a:solidFill>
              <a:round/>
            </a:ln>
            <a:effectLst>
              <a:outerShdw blurRad="50800" dist="38100" dir="5400000" algn="t" rotWithShape="0">
                <a:prstClr val="black">
                  <a:alpha val="7000"/>
                </a:prstClr>
              </a:outerShdw>
            </a:effectLst>
            <a:extLst>
              <a:ext uri="{909E8E84-426E-40DD-AFC4-6F175D3DCCD1}">
                <a14:hiddenFill xmlns:a14="http://schemas.microsoft.com/office/drawing/2010/main">
                  <a:gradFill>
                    <a:gsLst>
                      <a:gs pos="20000">
                        <a:srgbClr val="225EFF"/>
                      </a:gs>
                      <a:gs pos="100000">
                        <a:srgbClr val="64B0FF"/>
                      </a:gs>
                    </a:gsLst>
                    <a:lin ang="0" scaled="0"/>
                  </a:gradFill>
                </a14:hiddenFill>
              </a:ext>
            </a:ex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indent="0" algn="ctr">
                <a:lnSpc>
                  <a:spcPct val="130000"/>
                </a:lnSpc>
                <a:buNone/>
              </a:pPr>
              <a:r>
                <a:rPr lang="en-US" altLang="zh-CN" dirty="0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sym typeface="+mn-ea"/>
                </a:rPr>
                <a:t>01</a:t>
              </a:r>
              <a:endParaRPr lang="en-US" altLang="zh-CN" dirty="0">
                <a:ln w="12700">
                  <a:noFill/>
                </a:ln>
                <a:solidFill>
                  <a:schemeClr val="bg1"/>
                </a:solidFill>
                <a:latin typeface="字魂151号-联盟综艺体" panose="00000500000000000000" charset="-122"/>
                <a:ea typeface="字魂151号-联盟综艺体" panose="00000500000000000000" charset="-122"/>
                <a:cs typeface="思源黑体 CN Light" panose="020B0300000000000000" charset="-122"/>
                <a:sym typeface="+mn-ea"/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4851400" y="1851025"/>
            <a:ext cx="2463165" cy="4182110"/>
            <a:chOff x="3031" y="2915"/>
            <a:chExt cx="3879" cy="6586"/>
          </a:xfrm>
        </p:grpSpPr>
        <p:sp>
          <p:nvSpPr>
            <p:cNvPr id="8" name="ïşḻïďê-Rectangle 2"/>
            <p:cNvSpPr/>
            <p:nvPr>
              <p:custDataLst>
                <p:tags r:id="rId5"/>
              </p:custDataLst>
            </p:nvPr>
          </p:nvSpPr>
          <p:spPr>
            <a:xfrm>
              <a:off x="3031" y="2915"/>
              <a:ext cx="3879" cy="6043"/>
            </a:xfrm>
            <a:prstGeom prst="roundRect">
              <a:avLst>
                <a:gd name="adj" fmla="val 8547"/>
              </a:avLst>
            </a:prstGeom>
            <a:gradFill flip="none" rotWithShape="1">
              <a:gsLst>
                <a:gs pos="2000">
                  <a:srgbClr val="225EFF"/>
                </a:gs>
                <a:gs pos="100000">
                  <a:srgbClr val="4B90FF"/>
                </a:gs>
              </a:gsLst>
              <a:lin ang="3360000" scaled="0"/>
            </a:gradFill>
            <a:ln>
              <a:noFill/>
            </a:ln>
            <a:effectLst>
              <a:outerShdw blurRad="381000" dist="38100" dir="5400000" algn="t" rotWithShape="0">
                <a:srgbClr val="007CE2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2400">
                <a:latin typeface="思源黑体 CN Bold" panose="020B0800000000000000" charset="-122"/>
                <a:ea typeface="思源黑体 CN Bold" panose="020B0800000000000000" charset="-122"/>
                <a:cs typeface="思源黑体 CN Light" panose="020B0300000000000000" charset="-122"/>
                <a:sym typeface="+mn-lt"/>
              </a:endParaRPr>
            </a:p>
          </p:txBody>
        </p:sp>
        <p:grpSp>
          <p:nvGrpSpPr>
            <p:cNvPr id="16" name="组合 15"/>
            <p:cNvGrpSpPr/>
            <p:nvPr/>
          </p:nvGrpSpPr>
          <p:grpSpPr>
            <a:xfrm>
              <a:off x="3476" y="5400"/>
              <a:ext cx="2989" cy="4101"/>
              <a:chOff x="1694400" y="1729168"/>
              <a:chExt cx="3647959" cy="2604375"/>
            </a:xfrm>
          </p:grpSpPr>
          <p:sp>
            <p:nvSpPr>
              <p:cNvPr id="18" name="矩形 3"/>
              <p:cNvSpPr>
                <a:spLocks noChangeArrowheads="1"/>
              </p:cNvSpPr>
              <p:nvPr>
                <p:custDataLst>
                  <p:tags r:id="rId7"/>
                </p:custDataLst>
              </p:nvPr>
            </p:nvSpPr>
            <p:spPr bwMode="auto">
              <a:xfrm>
                <a:off x="2532478" y="1729168"/>
                <a:ext cx="1971808" cy="30779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/>
              <a:p>
                <a:pPr algn="ctr" defTabSz="457200">
                  <a:spcBef>
                    <a:spcPct val="0"/>
                  </a:spcBef>
                </a:pPr>
                <a:r>
                  <a:rPr lang="zh-CN" altLang="en-US" sz="2000" b="1" dirty="0">
                    <a:solidFill>
                      <a:schemeClr val="bg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  <a:sym typeface="思源黑体 CN Light" panose="020B0300000000000000" charset="-122"/>
                  </a:rPr>
                  <a:t>问答营销</a:t>
                </a:r>
              </a:p>
            </p:txBody>
          </p:sp>
          <p:sp>
            <p:nvSpPr>
              <p:cNvPr id="19" name="文本框 18"/>
              <p:cNvSpPr txBox="1"/>
              <p:nvPr>
                <p:custDataLst>
                  <p:tags r:id="rId8"/>
                </p:custDataLst>
              </p:nvPr>
            </p:nvSpPr>
            <p:spPr>
              <a:xfrm>
                <a:off x="1694400" y="2109533"/>
                <a:ext cx="3647959" cy="2224010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思源黑体 CN Light" panose="020B0300000000000000" charset="-122"/>
                    <a:ea typeface="思源黑体 CN Light" panose="020B0300000000000000" charset="-122"/>
                    <a:cs typeface="思源黑体 CN Light" panose="020B0300000000000000" charset="-122"/>
                    <a:sym typeface="思源黑体 CN Light" panose="020B0300000000000000" charset="-122"/>
                  </a:rPr>
                  <a:t>基于用户需求和问题的营销策略，通过提出问题、回答问题来展示产品特点、专业知识和品牌形象。</a:t>
                </a:r>
              </a:p>
              <a:p>
                <a:pPr algn="ctr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1400" dirty="0">
                  <a:solidFill>
                    <a:schemeClr val="bg1"/>
                  </a:solidFill>
                  <a:latin typeface="思源黑体 CN Light" panose="020B0300000000000000" charset="-122"/>
                  <a:ea typeface="思源黑体 CN Light" panose="020B0300000000000000" charset="-122"/>
                  <a:cs typeface="思源黑体 CN Light" panose="020B0300000000000000" charset="-122"/>
                  <a:sym typeface="思源黑体 CN Light" panose="020B0300000000000000" charset="-122"/>
                </a:endParaRPr>
              </a:p>
              <a:p>
                <a:pPr algn="ctr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endParaRPr lang="zh-CN" altLang="en-US" sz="1400" dirty="0">
                  <a:solidFill>
                    <a:schemeClr val="bg1"/>
                  </a:solidFill>
                  <a:latin typeface="思源黑体 CN Light" panose="020B0300000000000000" charset="-122"/>
                  <a:ea typeface="思源黑体 CN Light" panose="020B0300000000000000" charset="-122"/>
                  <a:cs typeface="思源黑体 CN Light" panose="020B0300000000000000" charset="-122"/>
                  <a:sym typeface="思源黑体 CN Light" panose="020B0300000000000000" charset="-122"/>
                </a:endParaRPr>
              </a:p>
            </p:txBody>
          </p:sp>
        </p:grpSp>
        <p:sp>
          <p:nvSpPr>
            <p:cNvPr id="21" name="圆角矩形 10"/>
            <p:cNvSpPr>
              <a:spLocks noChangeArrowheads="1"/>
            </p:cNvSpPr>
            <p:nvPr>
              <p:custDataLst>
                <p:tags r:id="rId6"/>
              </p:custDataLst>
            </p:nvPr>
          </p:nvSpPr>
          <p:spPr bwMode="auto">
            <a:xfrm>
              <a:off x="4300" y="3557"/>
              <a:ext cx="1342" cy="1342"/>
            </a:xfrm>
            <a:prstGeom prst="roundRect">
              <a:avLst>
                <a:gd name="adj" fmla="val 50000"/>
              </a:avLst>
            </a:prstGeom>
            <a:solidFill>
              <a:srgbClr val="000000">
                <a:alpha val="0"/>
              </a:srgbClr>
            </a:solidFill>
            <a:ln w="12700">
              <a:solidFill>
                <a:schemeClr val="bg1"/>
              </a:solidFill>
              <a:round/>
            </a:ln>
            <a:effectLst>
              <a:outerShdw blurRad="50800" dist="38100" dir="5400000" algn="t" rotWithShape="0">
                <a:prstClr val="black">
                  <a:alpha val="7000"/>
                </a:prst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indent="0" algn="ctr">
                <a:lnSpc>
                  <a:spcPct val="130000"/>
                </a:lnSpc>
                <a:buNone/>
              </a:pPr>
              <a:r>
                <a:rPr lang="en-US" altLang="zh-CN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sym typeface="+mn-ea"/>
                </a:rPr>
                <a:t>02</a:t>
              </a:r>
              <a:endParaRPr lang="en-US" altLang="zh-CN" dirty="0">
                <a:ln w="12700">
                  <a:noFill/>
                </a:ln>
                <a:solidFill>
                  <a:schemeClr val="bg1"/>
                </a:solidFill>
                <a:latin typeface="字魂151号-联盟综艺体" panose="00000500000000000000" charset="-122"/>
                <a:ea typeface="字魂151号-联盟综艺体" panose="00000500000000000000" charset="-122"/>
                <a:cs typeface="思源黑体 CN Light" panose="020B0300000000000000" charset="-122"/>
                <a:sym typeface="+mn-ea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>
            <a:off x="8786857" y="1851025"/>
            <a:ext cx="2463165" cy="3837305"/>
            <a:chOff x="3031" y="2915"/>
            <a:chExt cx="3879" cy="6043"/>
          </a:xfrm>
        </p:grpSpPr>
        <p:sp>
          <p:nvSpPr>
            <p:cNvPr id="40" name="ïşḻïďê-Rectangle 2"/>
            <p:cNvSpPr/>
            <p:nvPr>
              <p:custDataLst>
                <p:tags r:id="rId1"/>
              </p:custDataLst>
            </p:nvPr>
          </p:nvSpPr>
          <p:spPr>
            <a:xfrm>
              <a:off x="3031" y="2915"/>
              <a:ext cx="3879" cy="6043"/>
            </a:xfrm>
            <a:prstGeom prst="roundRect">
              <a:avLst>
                <a:gd name="adj" fmla="val 8547"/>
              </a:avLst>
            </a:prstGeom>
            <a:gradFill flip="none" rotWithShape="1">
              <a:gsLst>
                <a:gs pos="2000">
                  <a:srgbClr val="225EFF"/>
                </a:gs>
                <a:gs pos="100000">
                  <a:srgbClr val="4B90FF"/>
                </a:gs>
              </a:gsLst>
              <a:lin ang="3360000" scaled="0"/>
            </a:gradFill>
            <a:ln>
              <a:noFill/>
            </a:ln>
            <a:effectLst>
              <a:outerShdw blurRad="381000" dist="38100" dir="5400000" algn="t" rotWithShape="0">
                <a:srgbClr val="007CE2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2400">
                <a:latin typeface="思源黑体 CN Bold" panose="020B0800000000000000" charset="-122"/>
                <a:ea typeface="思源黑体 CN Bold" panose="020B0800000000000000" charset="-122"/>
                <a:cs typeface="思源黑体 CN Light" panose="020B0300000000000000" charset="-122"/>
                <a:sym typeface="+mn-lt"/>
              </a:endParaRPr>
            </a:p>
          </p:txBody>
        </p:sp>
        <p:grpSp>
          <p:nvGrpSpPr>
            <p:cNvPr id="43" name="组合 42"/>
            <p:cNvGrpSpPr/>
            <p:nvPr/>
          </p:nvGrpSpPr>
          <p:grpSpPr>
            <a:xfrm>
              <a:off x="3476" y="5400"/>
              <a:ext cx="2989" cy="3084"/>
              <a:chOff x="1694400" y="1729168"/>
              <a:chExt cx="3647959" cy="1957514"/>
            </a:xfrm>
          </p:grpSpPr>
          <p:sp>
            <p:nvSpPr>
              <p:cNvPr id="44" name="矩形 3"/>
              <p:cNvSpPr>
                <a:spLocks noChangeArrowheads="1"/>
              </p:cNvSpPr>
              <p:nvPr>
                <p:custDataLst>
                  <p:tags r:id="rId3"/>
                </p:custDataLst>
              </p:nvPr>
            </p:nvSpPr>
            <p:spPr bwMode="auto">
              <a:xfrm>
                <a:off x="2295251" y="1729168"/>
                <a:ext cx="2446274" cy="307703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 lIns="0" tIns="0" rIns="0" bIns="0">
                <a:spAutoFit/>
              </a:bodyPr>
              <a:lstStyle/>
              <a:p>
                <a:pPr algn="ctr" defTabSz="457200">
                  <a:spcBef>
                    <a:spcPct val="0"/>
                  </a:spcBef>
                </a:pPr>
                <a:r>
                  <a:rPr lang="zh-CN" altLang="en-US" sz="2000" b="1" dirty="0">
                    <a:solidFill>
                      <a:schemeClr val="bg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  <a:sym typeface="思源黑体 CN Light" panose="020B0300000000000000" charset="-122"/>
                  </a:rPr>
                  <a:t>提高导流比</a:t>
                </a:r>
              </a:p>
            </p:txBody>
          </p:sp>
          <p:sp>
            <p:nvSpPr>
              <p:cNvPr id="87" name="文本框 86"/>
              <p:cNvSpPr txBox="1"/>
              <p:nvPr>
                <p:custDataLst>
                  <p:tags r:id="rId4"/>
                </p:custDataLst>
              </p:nvPr>
            </p:nvSpPr>
            <p:spPr>
              <a:xfrm>
                <a:off x="1694400" y="2109533"/>
                <a:ext cx="3647959" cy="1577149"/>
              </a:xfrm>
              <a:prstGeom prst="rect">
                <a:avLst/>
              </a:prstGeom>
              <a:noFill/>
            </p:spPr>
            <p:txBody>
              <a:bodyPr wrap="square" lIns="0" tIns="0" rIns="0" bIns="0">
                <a:spAutoFit/>
              </a:bodyPr>
              <a:lstStyle/>
              <a:p>
                <a:pPr algn="ctr" fontAlgn="base">
                  <a:lnSpc>
                    <a:spcPct val="150000"/>
                  </a:lnSpc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zh-CN" altLang="en-US" sz="1400" dirty="0">
                    <a:solidFill>
                      <a:schemeClr val="bg1"/>
                    </a:solidFill>
                    <a:latin typeface="思源黑体 CN Light" panose="020B0300000000000000" charset="-122"/>
                    <a:ea typeface="思源黑体 CN Light" panose="020B0300000000000000" charset="-122"/>
                    <a:cs typeface="思源黑体 CN Light" panose="020B0300000000000000" charset="-122"/>
                    <a:sym typeface="思源黑体 CN Light" panose="020B0300000000000000" charset="-122"/>
                  </a:rPr>
                  <a:t>通过优质视频和问答的内容，将内容推送到资源搜索以及百家号等平台，建立用户与商家的联系桥梁。</a:t>
                </a:r>
              </a:p>
            </p:txBody>
          </p:sp>
        </p:grpSp>
        <p:sp>
          <p:nvSpPr>
            <p:cNvPr id="88" name="圆角矩形 10"/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4300" y="3557"/>
              <a:ext cx="1342" cy="1342"/>
            </a:xfrm>
            <a:prstGeom prst="roundRect">
              <a:avLst>
                <a:gd name="adj" fmla="val 50000"/>
              </a:avLst>
            </a:prstGeom>
            <a:solidFill>
              <a:srgbClr val="000000">
                <a:alpha val="0"/>
              </a:srgbClr>
            </a:solidFill>
            <a:ln w="12700">
              <a:solidFill>
                <a:schemeClr val="bg1"/>
              </a:solidFill>
              <a:round/>
            </a:ln>
            <a:effectLst>
              <a:outerShdw blurRad="50800" dist="38100" dir="5400000" algn="t" rotWithShape="0">
                <a:prstClr val="black">
                  <a:alpha val="7000"/>
                </a:prstClr>
              </a:outerShdw>
            </a:effectLst>
          </p:spPr>
          <p:txBody>
            <a:bodyPr/>
            <a:lstStyle>
              <a:lvl1pPr>
                <a:spcBef>
                  <a:spcPct val="20000"/>
                </a:spcBef>
                <a:buChar char="•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微软雅黑" panose="020B0503020204020204" charset="-122"/>
                </a:defRPr>
              </a:lvl1pPr>
              <a:lvl2pPr marL="742950" indent="-285750">
                <a:spcBef>
                  <a:spcPct val="20000"/>
                </a:spcBef>
                <a:buChar char="–"/>
                <a:defRPr sz="2000">
                  <a:solidFill>
                    <a:schemeClr val="accent1"/>
                  </a:solidFill>
                  <a:latin typeface="Arial" panose="020B0604020202020204" pitchFamily="34" charset="0"/>
                  <a:ea typeface="仿宋_GB2312" pitchFamily="49" charset="-122"/>
                </a:defRPr>
              </a:lvl2pPr>
              <a:lvl3pPr marL="1143000" indent="-228600">
                <a:spcBef>
                  <a:spcPct val="20000"/>
                </a:spcBef>
                <a:buChar char="•"/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3pPr>
              <a:lvl4pPr marL="1600200" indent="-228600">
                <a:spcBef>
                  <a:spcPct val="20000"/>
                </a:spcBef>
                <a:buChar char="–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4pPr>
              <a:lvl5pPr marL="2057400" indent="-228600">
                <a:spcBef>
                  <a:spcPct val="20000"/>
                </a:spcBef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20000"/>
                </a:spcBef>
                <a:spcAft>
                  <a:spcPct val="0"/>
                </a:spcAft>
                <a:buChar char="»"/>
                <a:defRPr sz="2000">
                  <a:solidFill>
                    <a:schemeClr val="tx1"/>
                  </a:solidFill>
                  <a:latin typeface="Arial" panose="020B0604020202020204" pitchFamily="34" charset="0"/>
                  <a:ea typeface="宋体" panose="02010600030101010101" pitchFamily="2" charset="-122"/>
                </a:defRPr>
              </a:lvl9pPr>
            </a:lstStyle>
            <a:p>
              <a:pPr indent="0" algn="ctr">
                <a:lnSpc>
                  <a:spcPct val="130000"/>
                </a:lnSpc>
                <a:buNone/>
              </a:pPr>
              <a:r>
                <a:rPr lang="en-US" altLang="zh-CN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sym typeface="+mn-ea"/>
                </a:rPr>
                <a:t>03</a:t>
              </a:r>
              <a:endParaRPr lang="en-US" altLang="zh-CN" dirty="0">
                <a:ln w="12700">
                  <a:noFill/>
                </a:ln>
                <a:solidFill>
                  <a:schemeClr val="bg1"/>
                </a:solidFill>
                <a:latin typeface="字魂151号-联盟综艺体" panose="00000500000000000000" charset="-122"/>
                <a:ea typeface="字魂151号-联盟综艺体" panose="00000500000000000000" charset="-122"/>
                <a:cs typeface="思源黑体 CN Light" panose="020B0300000000000000" charset="-122"/>
                <a:sym typeface="+mn-ea"/>
              </a:endParaRPr>
            </a:p>
          </p:txBody>
        </p:sp>
      </p:grpSp>
      <p:pic>
        <p:nvPicPr>
          <p:cNvPr id="20" name="Picture 2" descr="logo">
            <a:extLst>
              <a:ext uri="{FF2B5EF4-FFF2-40B4-BE49-F238E27FC236}">
                <a16:creationId xmlns:a16="http://schemas.microsoft.com/office/drawing/2014/main" id="{52B843E8-A0B2-54B2-5EFD-268B27117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5" grpId="1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4688205" y="380272"/>
            <a:ext cx="7165975" cy="747395"/>
            <a:chOff x="7383" y="416"/>
            <a:chExt cx="11285" cy="1177"/>
          </a:xfrm>
        </p:grpSpPr>
        <p:grpSp>
          <p:nvGrpSpPr>
            <p:cNvPr id="9" name="组合 8"/>
            <p:cNvGrpSpPr/>
            <p:nvPr/>
          </p:nvGrpSpPr>
          <p:grpSpPr>
            <a:xfrm>
              <a:off x="7383" y="416"/>
              <a:ext cx="5118" cy="1177"/>
              <a:chOff x="7488" y="632"/>
              <a:chExt cx="5118" cy="1177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8773" y="690"/>
                <a:ext cx="3833" cy="1103"/>
                <a:chOff x="8773" y="732"/>
                <a:chExt cx="3833" cy="1103"/>
              </a:xfrm>
            </p:grpSpPr>
            <p:sp>
              <p:nvSpPr>
                <p:cNvPr id="98" name="文本框 97"/>
                <p:cNvSpPr txBox="1"/>
                <p:nvPr>
                  <p:custDataLst>
                    <p:tags r:id="rId7"/>
                  </p:custDataLst>
                </p:nvPr>
              </p:nvSpPr>
              <p:spPr>
                <a:xfrm>
                  <a:off x="8773" y="732"/>
                  <a:ext cx="3833" cy="6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 defTabSz="913765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业务概述</a:t>
                  </a:r>
                  <a:r>
                    <a:rPr lang="en-US" altLang="zh-CN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-</a:t>
                  </a: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系统架构</a:t>
                  </a:r>
                  <a:endParaRPr lang="zh-CN" altLang="zh-CN" sz="2000" b="1" kern="0" spc="300" dirty="0">
                    <a:solidFill>
                      <a:srgbClr val="000000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sp>
              <p:nvSpPr>
                <p:cNvPr id="99" name="文本框 98"/>
                <p:cNvSpPr txBox="1"/>
                <p:nvPr>
                  <p:custDataLst>
                    <p:tags r:id="rId8"/>
                  </p:custDataLst>
                </p:nvPr>
              </p:nvSpPr>
              <p:spPr>
                <a:xfrm>
                  <a:off x="8933" y="1401"/>
                  <a:ext cx="3146" cy="434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ctr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" altLang="zh-CN" sz="1200" dirty="0">
                      <a:solidFill>
                        <a:srgbClr val="000000"/>
                      </a:solidFill>
                      <a:latin typeface="思源黑体 CN Light" panose="020B0300000000000000" charset="-122"/>
                      <a:ea typeface="思源黑体 CN Light" panose="020B0300000000000000" charset="-122"/>
                      <a:sym typeface="+mn-lt"/>
                    </a:rPr>
                    <a:t>Business Overview</a:t>
                  </a:r>
                  <a:endParaRPr lang="en-US" altLang="zh-CN" sz="1200" dirty="0">
                    <a:solidFill>
                      <a:srgbClr val="000000"/>
                    </a:solidFill>
                    <a:latin typeface="思源黑体 CN Light" panose="020B0300000000000000" charset="-122"/>
                    <a:ea typeface="思源黑体 CN Light" panose="020B0300000000000000" charset="-122"/>
                    <a:sym typeface="+mn-lt"/>
                  </a:endParaRPr>
                </a:p>
              </p:txBody>
            </p:sp>
          </p:grpSp>
          <p:sp>
            <p:nvSpPr>
              <p:cNvPr id="100" name="圆角矩形 10"/>
              <p:cNvSpPr>
                <a:spLocks noChangeArrowheads="1"/>
              </p:cNvSpPr>
              <p:nvPr>
                <p:custDataLst>
                  <p:tags r:id="rId6"/>
                </p:custDataLst>
              </p:nvPr>
            </p:nvSpPr>
            <p:spPr bwMode="auto">
              <a:xfrm>
                <a:off x="7488" y="632"/>
                <a:ext cx="1177" cy="117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225EFF"/>
                  </a:gs>
                  <a:gs pos="100000">
                    <a:srgbClr val="64B0FF"/>
                  </a:gs>
                </a:gsLst>
                <a:lin ang="0" scaled="0"/>
              </a:gradFill>
              <a:ln w="12700">
                <a:solidFill>
                  <a:schemeClr val="bg1"/>
                </a:solidFill>
                <a:round/>
              </a:ln>
              <a:effectLst>
                <a:outerShdw blurRad="50800" dist="38100" dir="5400000" algn="t" rotWithShape="0">
                  <a:prstClr val="black">
                    <a:alpha val="7000"/>
                  </a:prstClr>
                </a:outerShdw>
              </a:effec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indent="0" algn="ctr">
                  <a:lnSpc>
                    <a:spcPct val="120000"/>
                  </a:lnSpc>
                  <a:buNone/>
                </a:pPr>
                <a:r>
                  <a:rPr lang="en-US" altLang="zh-CN" dirty="0">
                    <a:ln w="12700">
                      <a:noFill/>
                    </a:ln>
                    <a:solidFill>
                      <a:schemeClr val="bg1"/>
                    </a:solidFill>
                    <a:latin typeface="字魂151号-联盟综艺体" panose="00000500000000000000" charset="-122"/>
                    <a:ea typeface="字魂151号-联盟综艺体" panose="00000500000000000000" charset="-122"/>
                    <a:sym typeface="+mn-ea"/>
                  </a:rPr>
                  <a:t>01</a:t>
                </a:r>
                <a:endParaRPr lang="en-US" altLang="zh-CN" dirty="0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cs typeface="思源黑体 CN Light" panose="020B0300000000000000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rot="16200000">
              <a:off x="17697" y="-180"/>
              <a:ext cx="202" cy="1740"/>
              <a:chOff x="411" y="421"/>
              <a:chExt cx="227" cy="1955"/>
            </a:xfrm>
            <a:gradFill>
              <a:gsLst>
                <a:gs pos="0">
                  <a:srgbClr val="67B3FF"/>
                </a:gs>
                <a:gs pos="100000">
                  <a:srgbClr val="225EFF"/>
                </a:gs>
              </a:gsLst>
              <a:lin ang="5400000" scaled="0"/>
            </a:gradFill>
          </p:grpSpPr>
          <p:sp>
            <p:nvSpPr>
              <p:cNvPr id="12" name="椭圆 11"/>
              <p:cNvSpPr/>
              <p:nvPr>
                <p:custDataLst>
                  <p:tags r:id="rId1"/>
                </p:custDataLst>
              </p:nvPr>
            </p:nvSpPr>
            <p:spPr>
              <a:xfrm>
                <a:off x="411" y="421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3" name="椭圆 12"/>
              <p:cNvSpPr/>
              <p:nvPr>
                <p:custDataLst>
                  <p:tags r:id="rId2"/>
                </p:custDataLst>
              </p:nvPr>
            </p:nvSpPr>
            <p:spPr>
              <a:xfrm>
                <a:off x="411" y="853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4" name="椭圆 13"/>
              <p:cNvSpPr/>
              <p:nvPr>
                <p:custDataLst>
                  <p:tags r:id="rId3"/>
                </p:custDataLst>
              </p:nvPr>
            </p:nvSpPr>
            <p:spPr>
              <a:xfrm>
                <a:off x="411" y="1285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5" name="椭圆 14"/>
              <p:cNvSpPr/>
              <p:nvPr>
                <p:custDataLst>
                  <p:tags r:id="rId4"/>
                </p:custDataLst>
              </p:nvPr>
            </p:nvSpPr>
            <p:spPr>
              <a:xfrm>
                <a:off x="411" y="1717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/>
              <p:cNvSpPr/>
              <p:nvPr>
                <p:custDataLst>
                  <p:tags r:id="rId5"/>
                </p:custDataLst>
              </p:nvPr>
            </p:nvSpPr>
            <p:spPr>
              <a:xfrm>
                <a:off x="411" y="2149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25" name="矩形 24"/>
          <p:cNvSpPr/>
          <p:nvPr/>
        </p:nvSpPr>
        <p:spPr>
          <a:xfrm>
            <a:off x="0" y="6624320"/>
            <a:ext cx="12191365" cy="233680"/>
          </a:xfrm>
          <a:prstGeom prst="rect">
            <a:avLst/>
          </a:prstGeom>
          <a:gradFill>
            <a:gsLst>
              <a:gs pos="20000">
                <a:srgbClr val="225EFF"/>
              </a:gs>
              <a:gs pos="100000">
                <a:srgbClr val="64B0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Picture 2" descr="logo">
            <a:extLst>
              <a:ext uri="{FF2B5EF4-FFF2-40B4-BE49-F238E27FC236}">
                <a16:creationId xmlns:a16="http://schemas.microsoft.com/office/drawing/2014/main" id="{52B843E8-A0B2-54B2-5EFD-268B27117EC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6" name="图片 25">
            <a:extLst>
              <a:ext uri="{FF2B5EF4-FFF2-40B4-BE49-F238E27FC236}">
                <a16:creationId xmlns:a16="http://schemas.microsoft.com/office/drawing/2014/main" id="{46A492CF-695E-9868-8143-6944337C96C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012314" y="1340755"/>
            <a:ext cx="7775437" cy="5054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123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5" grpId="1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>
            <p:custDataLst>
              <p:tags r:id="rId1"/>
            </p:custDataLst>
          </p:nvPr>
        </p:nvSpPr>
        <p:spPr>
          <a:xfrm flipH="1">
            <a:off x="-1" y="0"/>
            <a:ext cx="12192000" cy="6858000"/>
          </a:xfrm>
          <a:custGeom>
            <a:avLst/>
            <a:gdLst>
              <a:gd name="adj" fmla="val 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437" h="7267">
                <a:moveTo>
                  <a:pt x="0" y="0"/>
                </a:moveTo>
                <a:lnTo>
                  <a:pt x="1176" y="0"/>
                </a:lnTo>
                <a:lnTo>
                  <a:pt x="12261" y="0"/>
                </a:lnTo>
                <a:lnTo>
                  <a:pt x="13437" y="0"/>
                </a:lnTo>
                <a:lnTo>
                  <a:pt x="13437" y="1176"/>
                </a:lnTo>
                <a:lnTo>
                  <a:pt x="13437" y="1610"/>
                </a:lnTo>
                <a:lnTo>
                  <a:pt x="13437" y="4521"/>
                </a:lnTo>
                <a:lnTo>
                  <a:pt x="13437" y="4915"/>
                </a:lnTo>
                <a:lnTo>
                  <a:pt x="13437" y="7267"/>
                </a:lnTo>
                <a:cubicBezTo>
                  <a:pt x="13437" y="6618"/>
                  <a:pt x="12910" y="6091"/>
                  <a:pt x="12261" y="6091"/>
                </a:cubicBezTo>
                <a:lnTo>
                  <a:pt x="9897" y="6091"/>
                </a:lnTo>
                <a:lnTo>
                  <a:pt x="1176" y="6091"/>
                </a:lnTo>
                <a:cubicBezTo>
                  <a:pt x="527" y="6091"/>
                  <a:pt x="0" y="5564"/>
                  <a:pt x="0" y="4915"/>
                </a:cubicBezTo>
                <a:lnTo>
                  <a:pt x="0" y="4521"/>
                </a:lnTo>
                <a:lnTo>
                  <a:pt x="0" y="11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7B3FF"/>
              </a:gs>
              <a:gs pos="84000">
                <a:srgbClr val="225E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3" name="文本框 2"/>
          <p:cNvSpPr txBox="1"/>
          <p:nvPr/>
        </p:nvSpPr>
        <p:spPr>
          <a:xfrm>
            <a:off x="963930" y="2640650"/>
            <a:ext cx="4977765" cy="7571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80000"/>
              </a:lnSpc>
            </a:pPr>
            <a:r>
              <a:rPr lang="zh-CN" altLang="en-US" sz="5400" dirty="0">
                <a:solidFill>
                  <a:schemeClr val="bg1"/>
                </a:solidFill>
                <a:effectLst>
                  <a:reflection blurRad="101600" stA="71000" endA="50" endPos="43000" dir="5400000" sy="-100000" algn="bl" rotWithShape="0"/>
                </a:effectLst>
                <a:latin typeface="字魂151号-联盟综艺体" panose="00000500000000000000" charset="-122"/>
                <a:ea typeface="字魂151号-联盟综艺体" panose="00000500000000000000" charset="-122"/>
                <a:cs typeface="思源黑体 CN Bold" panose="020B0800000000000000" charset="-122"/>
                <a:sym typeface="+mn-ea"/>
              </a:rPr>
              <a:t>视频营销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963930" y="3858260"/>
            <a:ext cx="4907280" cy="82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>
              <a:lnSpc>
                <a:spcPct val="140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rPr>
              <a:t>从上传商品视频 到 用户搜索呈现，经历了怎样的过程</a:t>
            </a:r>
            <a:endParaRPr lang="en-US" altLang="zh-CN" dirty="0">
              <a:solidFill>
                <a:schemeClr val="bg1"/>
              </a:solidFill>
              <a:latin typeface="思源黑体 CN Light" panose="020B0300000000000000" charset="-122"/>
              <a:ea typeface="思源黑体 CN Light" panose="020B0300000000000000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pic>
        <p:nvPicPr>
          <p:cNvPr id="4" name="图片 3" descr="3"/>
          <p:cNvPicPr>
            <a:picLocks noChangeAspect="1"/>
          </p:cNvPicPr>
          <p:nvPr/>
        </p:nvPicPr>
        <p:blipFill>
          <a:blip r:embed="rId10"/>
          <a:srcRect l="14669" t="18231" r="17740" b="18472"/>
          <a:stretch>
            <a:fillRect/>
          </a:stretch>
        </p:blipFill>
        <p:spPr>
          <a:xfrm>
            <a:off x="6326505" y="557530"/>
            <a:ext cx="4850765" cy="6073775"/>
          </a:xfrm>
          <a:prstGeom prst="rect">
            <a:avLst/>
          </a:prstGeom>
        </p:spPr>
      </p:pic>
      <p:sp>
        <p:nvSpPr>
          <p:cNvPr id="74" name="圆角矩形 73"/>
          <p:cNvSpPr/>
          <p:nvPr/>
        </p:nvSpPr>
        <p:spPr>
          <a:xfrm>
            <a:off x="1056005" y="3557270"/>
            <a:ext cx="5344795" cy="8445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166FE">
                  <a:alpha val="0"/>
                </a:srgbClr>
              </a:gs>
              <a:gs pos="100000">
                <a:srgbClr val="FFFFFF"/>
              </a:gs>
            </a:gsLst>
            <a:lin ang="127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1731625" y="358140"/>
            <a:ext cx="128270" cy="1104900"/>
            <a:chOff x="411" y="421"/>
            <a:chExt cx="227" cy="1955"/>
          </a:xfrm>
          <a:gradFill>
            <a:gsLst>
              <a:gs pos="0">
                <a:srgbClr val="67B3FF"/>
              </a:gs>
              <a:gs pos="100000">
                <a:srgbClr val="225EFF"/>
              </a:gs>
            </a:gsLst>
            <a:lin ang="5400000" scaled="0"/>
          </a:gradFill>
        </p:grpSpPr>
        <p:sp>
          <p:nvSpPr>
            <p:cNvPr id="12" name="椭圆 11"/>
            <p:cNvSpPr/>
            <p:nvPr>
              <p:custDataLst>
                <p:tags r:id="rId3"/>
              </p:custDataLst>
            </p:nvPr>
          </p:nvSpPr>
          <p:spPr>
            <a:xfrm>
              <a:off x="411" y="421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3" name="椭圆 12"/>
            <p:cNvSpPr/>
            <p:nvPr>
              <p:custDataLst>
                <p:tags r:id="rId4"/>
              </p:custDataLst>
            </p:nvPr>
          </p:nvSpPr>
          <p:spPr>
            <a:xfrm>
              <a:off x="411" y="853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4" name="椭圆 13"/>
            <p:cNvSpPr/>
            <p:nvPr>
              <p:custDataLst>
                <p:tags r:id="rId5"/>
              </p:custDataLst>
            </p:nvPr>
          </p:nvSpPr>
          <p:spPr>
            <a:xfrm>
              <a:off x="411" y="1285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5" name="椭圆 14"/>
            <p:cNvSpPr/>
            <p:nvPr>
              <p:custDataLst>
                <p:tags r:id="rId6"/>
              </p:custDataLst>
            </p:nvPr>
          </p:nvSpPr>
          <p:spPr>
            <a:xfrm>
              <a:off x="411" y="1717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6" name="椭圆 15"/>
            <p:cNvSpPr/>
            <p:nvPr>
              <p:custDataLst>
                <p:tags r:id="rId7"/>
              </p:custDataLst>
            </p:nvPr>
          </p:nvSpPr>
          <p:spPr>
            <a:xfrm>
              <a:off x="411" y="2149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90" name="椭圆 89"/>
          <p:cNvSpPr/>
          <p:nvPr/>
        </p:nvSpPr>
        <p:spPr>
          <a:xfrm>
            <a:off x="3088005" y="705485"/>
            <a:ext cx="1103630" cy="1103630"/>
          </a:xfrm>
          <a:prstGeom prst="ellipse">
            <a:avLst/>
          </a:prstGeom>
          <a:gradFill>
            <a:gsLst>
              <a:gs pos="0">
                <a:srgbClr val="3152FF">
                  <a:alpha val="0"/>
                </a:srgbClr>
              </a:gs>
              <a:gs pos="100000">
                <a:schemeClr val="bg1">
                  <a:alpha val="36000"/>
                </a:schemeClr>
              </a:gs>
            </a:gsLst>
            <a:lin ang="172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ea typeface="思源黑体 CN Light" panose="020B03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48451" y="1661516"/>
            <a:ext cx="2940413" cy="899389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80000"/>
              </a:lnSpc>
            </a:pPr>
            <a:r>
              <a:rPr lang="en-US" altLang="zh-CN" sz="6600" i="1" dirty="0">
                <a:gradFill>
                  <a:gsLst>
                    <a:gs pos="0">
                      <a:schemeClr val="bg1"/>
                    </a:gs>
                    <a:gs pos="100000">
                      <a:srgbClr val="4B90FF">
                        <a:alpha val="0"/>
                      </a:srgbClr>
                    </a:gs>
                  </a:gsLst>
                  <a:lin ang="5400000" scaled="0"/>
                </a:gradFill>
                <a:effectLst>
                  <a:reflection blurRad="101600" stA="71000" endA="50" endPos="43000" dir="5400000" sy="-100000" algn="bl" rotWithShape="0"/>
                </a:effectLst>
                <a:latin typeface="字魂151号-联盟综艺体" panose="00000500000000000000" charset="-122"/>
                <a:ea typeface="字魂151号-联盟综艺体" panose="00000500000000000000" charset="-122"/>
                <a:cs typeface="思源黑体 CN Bold" panose="020B0800000000000000" charset="-122"/>
                <a:sym typeface="+mn-ea"/>
              </a:rPr>
              <a:t>TWO</a:t>
            </a:r>
          </a:p>
        </p:txBody>
      </p:sp>
      <p:sp>
        <p:nvSpPr>
          <p:cNvPr id="123" name="任意多边形: 形状 122"/>
          <p:cNvSpPr/>
          <p:nvPr>
            <p:custDataLst>
              <p:tags r:id="rId2"/>
            </p:custDataLst>
          </p:nvPr>
        </p:nvSpPr>
        <p:spPr>
          <a:xfrm rot="16200000">
            <a:off x="5469890" y="1089025"/>
            <a:ext cx="494665" cy="945515"/>
          </a:xfrm>
          <a:custGeom>
            <a:avLst/>
            <a:gdLst>
              <a:gd name="connsiteX0" fmla="*/ 44962 w 396229"/>
              <a:gd name="connsiteY0" fmla="*/ 735294 h 757775"/>
              <a:gd name="connsiteX1" fmla="*/ 22481 w 396229"/>
              <a:gd name="connsiteY1" fmla="*/ 757775 h 757775"/>
              <a:gd name="connsiteX2" fmla="*/ 0 w 396229"/>
              <a:gd name="connsiteY2" fmla="*/ 735294 h 757775"/>
              <a:gd name="connsiteX3" fmla="*/ 22481 w 396229"/>
              <a:gd name="connsiteY3" fmla="*/ 712813 h 757775"/>
              <a:gd name="connsiteX4" fmla="*/ 44962 w 396229"/>
              <a:gd name="connsiteY4" fmla="*/ 735294 h 757775"/>
              <a:gd name="connsiteX5" fmla="*/ 44962 w 396229"/>
              <a:gd name="connsiteY5" fmla="*/ 592731 h 757775"/>
              <a:gd name="connsiteX6" fmla="*/ 22481 w 396229"/>
              <a:gd name="connsiteY6" fmla="*/ 615212 h 757775"/>
              <a:gd name="connsiteX7" fmla="*/ 0 w 396229"/>
              <a:gd name="connsiteY7" fmla="*/ 592731 h 757775"/>
              <a:gd name="connsiteX8" fmla="*/ 22481 w 396229"/>
              <a:gd name="connsiteY8" fmla="*/ 570250 h 757775"/>
              <a:gd name="connsiteX9" fmla="*/ 44962 w 396229"/>
              <a:gd name="connsiteY9" fmla="*/ 592731 h 757775"/>
              <a:gd name="connsiteX10" fmla="*/ 44962 w 396229"/>
              <a:gd name="connsiteY10" fmla="*/ 450169 h 757775"/>
              <a:gd name="connsiteX11" fmla="*/ 22481 w 396229"/>
              <a:gd name="connsiteY11" fmla="*/ 472650 h 757775"/>
              <a:gd name="connsiteX12" fmla="*/ 0 w 396229"/>
              <a:gd name="connsiteY12" fmla="*/ 450169 h 757775"/>
              <a:gd name="connsiteX13" fmla="*/ 22481 w 396229"/>
              <a:gd name="connsiteY13" fmla="*/ 427688 h 757775"/>
              <a:gd name="connsiteX14" fmla="*/ 44962 w 396229"/>
              <a:gd name="connsiteY14" fmla="*/ 450169 h 757775"/>
              <a:gd name="connsiteX15" fmla="*/ 44962 w 396229"/>
              <a:gd name="connsiteY15" fmla="*/ 307606 h 757775"/>
              <a:gd name="connsiteX16" fmla="*/ 22481 w 396229"/>
              <a:gd name="connsiteY16" fmla="*/ 330087 h 757775"/>
              <a:gd name="connsiteX17" fmla="*/ 0 w 396229"/>
              <a:gd name="connsiteY17" fmla="*/ 307606 h 757775"/>
              <a:gd name="connsiteX18" fmla="*/ 22481 w 396229"/>
              <a:gd name="connsiteY18" fmla="*/ 285125 h 757775"/>
              <a:gd name="connsiteX19" fmla="*/ 44962 w 396229"/>
              <a:gd name="connsiteY19" fmla="*/ 307606 h 757775"/>
              <a:gd name="connsiteX20" fmla="*/ 44962 w 396229"/>
              <a:gd name="connsiteY20" fmla="*/ 165044 h 757775"/>
              <a:gd name="connsiteX21" fmla="*/ 22481 w 396229"/>
              <a:gd name="connsiteY21" fmla="*/ 187525 h 757775"/>
              <a:gd name="connsiteX22" fmla="*/ 0 w 396229"/>
              <a:gd name="connsiteY22" fmla="*/ 165044 h 757775"/>
              <a:gd name="connsiteX23" fmla="*/ 22481 w 396229"/>
              <a:gd name="connsiteY23" fmla="*/ 142563 h 757775"/>
              <a:gd name="connsiteX24" fmla="*/ 44962 w 396229"/>
              <a:gd name="connsiteY24" fmla="*/ 165044 h 757775"/>
              <a:gd name="connsiteX25" fmla="*/ 44962 w 396229"/>
              <a:gd name="connsiteY25" fmla="*/ 22481 h 757775"/>
              <a:gd name="connsiteX26" fmla="*/ 22481 w 396229"/>
              <a:gd name="connsiteY26" fmla="*/ 44962 h 757775"/>
              <a:gd name="connsiteX27" fmla="*/ 0 w 396229"/>
              <a:gd name="connsiteY27" fmla="*/ 22481 h 757775"/>
              <a:gd name="connsiteX28" fmla="*/ 22481 w 396229"/>
              <a:gd name="connsiteY28" fmla="*/ 0 h 757775"/>
              <a:gd name="connsiteX29" fmla="*/ 44962 w 396229"/>
              <a:gd name="connsiteY29" fmla="*/ 22481 h 757775"/>
              <a:gd name="connsiteX30" fmla="*/ 162051 w 396229"/>
              <a:gd name="connsiteY30" fmla="*/ 735294 h 757775"/>
              <a:gd name="connsiteX31" fmla="*/ 139570 w 396229"/>
              <a:gd name="connsiteY31" fmla="*/ 757775 h 757775"/>
              <a:gd name="connsiteX32" fmla="*/ 117089 w 396229"/>
              <a:gd name="connsiteY32" fmla="*/ 735294 h 757775"/>
              <a:gd name="connsiteX33" fmla="*/ 139570 w 396229"/>
              <a:gd name="connsiteY33" fmla="*/ 712813 h 757775"/>
              <a:gd name="connsiteX34" fmla="*/ 162051 w 396229"/>
              <a:gd name="connsiteY34" fmla="*/ 735294 h 757775"/>
              <a:gd name="connsiteX35" fmla="*/ 162051 w 396229"/>
              <a:gd name="connsiteY35" fmla="*/ 592731 h 757775"/>
              <a:gd name="connsiteX36" fmla="*/ 139570 w 396229"/>
              <a:gd name="connsiteY36" fmla="*/ 615212 h 757775"/>
              <a:gd name="connsiteX37" fmla="*/ 117089 w 396229"/>
              <a:gd name="connsiteY37" fmla="*/ 592731 h 757775"/>
              <a:gd name="connsiteX38" fmla="*/ 139570 w 396229"/>
              <a:gd name="connsiteY38" fmla="*/ 570250 h 757775"/>
              <a:gd name="connsiteX39" fmla="*/ 162051 w 396229"/>
              <a:gd name="connsiteY39" fmla="*/ 592731 h 757775"/>
              <a:gd name="connsiteX40" fmla="*/ 162051 w 396229"/>
              <a:gd name="connsiteY40" fmla="*/ 450169 h 757775"/>
              <a:gd name="connsiteX41" fmla="*/ 139570 w 396229"/>
              <a:gd name="connsiteY41" fmla="*/ 472650 h 757775"/>
              <a:gd name="connsiteX42" fmla="*/ 117089 w 396229"/>
              <a:gd name="connsiteY42" fmla="*/ 450169 h 757775"/>
              <a:gd name="connsiteX43" fmla="*/ 139570 w 396229"/>
              <a:gd name="connsiteY43" fmla="*/ 427688 h 757775"/>
              <a:gd name="connsiteX44" fmla="*/ 162051 w 396229"/>
              <a:gd name="connsiteY44" fmla="*/ 450169 h 757775"/>
              <a:gd name="connsiteX45" fmla="*/ 162051 w 396229"/>
              <a:gd name="connsiteY45" fmla="*/ 307606 h 757775"/>
              <a:gd name="connsiteX46" fmla="*/ 139570 w 396229"/>
              <a:gd name="connsiteY46" fmla="*/ 330087 h 757775"/>
              <a:gd name="connsiteX47" fmla="*/ 117089 w 396229"/>
              <a:gd name="connsiteY47" fmla="*/ 307606 h 757775"/>
              <a:gd name="connsiteX48" fmla="*/ 139570 w 396229"/>
              <a:gd name="connsiteY48" fmla="*/ 285125 h 757775"/>
              <a:gd name="connsiteX49" fmla="*/ 162051 w 396229"/>
              <a:gd name="connsiteY49" fmla="*/ 307606 h 757775"/>
              <a:gd name="connsiteX50" fmla="*/ 162051 w 396229"/>
              <a:gd name="connsiteY50" fmla="*/ 165044 h 757775"/>
              <a:gd name="connsiteX51" fmla="*/ 139570 w 396229"/>
              <a:gd name="connsiteY51" fmla="*/ 187525 h 757775"/>
              <a:gd name="connsiteX52" fmla="*/ 117089 w 396229"/>
              <a:gd name="connsiteY52" fmla="*/ 165044 h 757775"/>
              <a:gd name="connsiteX53" fmla="*/ 139570 w 396229"/>
              <a:gd name="connsiteY53" fmla="*/ 142563 h 757775"/>
              <a:gd name="connsiteX54" fmla="*/ 162051 w 396229"/>
              <a:gd name="connsiteY54" fmla="*/ 165044 h 757775"/>
              <a:gd name="connsiteX55" fmla="*/ 162051 w 396229"/>
              <a:gd name="connsiteY55" fmla="*/ 22481 h 757775"/>
              <a:gd name="connsiteX56" fmla="*/ 139570 w 396229"/>
              <a:gd name="connsiteY56" fmla="*/ 44962 h 757775"/>
              <a:gd name="connsiteX57" fmla="*/ 117089 w 396229"/>
              <a:gd name="connsiteY57" fmla="*/ 22481 h 757775"/>
              <a:gd name="connsiteX58" fmla="*/ 139570 w 396229"/>
              <a:gd name="connsiteY58" fmla="*/ 0 h 757775"/>
              <a:gd name="connsiteX59" fmla="*/ 162051 w 396229"/>
              <a:gd name="connsiteY59" fmla="*/ 22481 h 757775"/>
              <a:gd name="connsiteX60" fmla="*/ 279140 w 396229"/>
              <a:gd name="connsiteY60" fmla="*/ 735294 h 757775"/>
              <a:gd name="connsiteX61" fmla="*/ 256659 w 396229"/>
              <a:gd name="connsiteY61" fmla="*/ 757775 h 757775"/>
              <a:gd name="connsiteX62" fmla="*/ 234178 w 396229"/>
              <a:gd name="connsiteY62" fmla="*/ 735294 h 757775"/>
              <a:gd name="connsiteX63" fmla="*/ 256659 w 396229"/>
              <a:gd name="connsiteY63" fmla="*/ 712813 h 757775"/>
              <a:gd name="connsiteX64" fmla="*/ 279140 w 396229"/>
              <a:gd name="connsiteY64" fmla="*/ 735294 h 757775"/>
              <a:gd name="connsiteX65" fmla="*/ 279140 w 396229"/>
              <a:gd name="connsiteY65" fmla="*/ 592731 h 757775"/>
              <a:gd name="connsiteX66" fmla="*/ 256659 w 396229"/>
              <a:gd name="connsiteY66" fmla="*/ 615212 h 757775"/>
              <a:gd name="connsiteX67" fmla="*/ 234178 w 396229"/>
              <a:gd name="connsiteY67" fmla="*/ 592731 h 757775"/>
              <a:gd name="connsiteX68" fmla="*/ 256659 w 396229"/>
              <a:gd name="connsiteY68" fmla="*/ 570250 h 757775"/>
              <a:gd name="connsiteX69" fmla="*/ 279140 w 396229"/>
              <a:gd name="connsiteY69" fmla="*/ 592731 h 757775"/>
              <a:gd name="connsiteX70" fmla="*/ 279140 w 396229"/>
              <a:gd name="connsiteY70" fmla="*/ 450169 h 757775"/>
              <a:gd name="connsiteX71" fmla="*/ 256659 w 396229"/>
              <a:gd name="connsiteY71" fmla="*/ 472650 h 757775"/>
              <a:gd name="connsiteX72" fmla="*/ 234178 w 396229"/>
              <a:gd name="connsiteY72" fmla="*/ 450169 h 757775"/>
              <a:gd name="connsiteX73" fmla="*/ 256659 w 396229"/>
              <a:gd name="connsiteY73" fmla="*/ 427688 h 757775"/>
              <a:gd name="connsiteX74" fmla="*/ 279140 w 396229"/>
              <a:gd name="connsiteY74" fmla="*/ 450169 h 757775"/>
              <a:gd name="connsiteX75" fmla="*/ 279140 w 396229"/>
              <a:gd name="connsiteY75" fmla="*/ 307606 h 757775"/>
              <a:gd name="connsiteX76" fmla="*/ 256659 w 396229"/>
              <a:gd name="connsiteY76" fmla="*/ 330087 h 757775"/>
              <a:gd name="connsiteX77" fmla="*/ 234178 w 396229"/>
              <a:gd name="connsiteY77" fmla="*/ 307606 h 757775"/>
              <a:gd name="connsiteX78" fmla="*/ 256659 w 396229"/>
              <a:gd name="connsiteY78" fmla="*/ 285125 h 757775"/>
              <a:gd name="connsiteX79" fmla="*/ 279140 w 396229"/>
              <a:gd name="connsiteY79" fmla="*/ 307606 h 757775"/>
              <a:gd name="connsiteX80" fmla="*/ 279140 w 396229"/>
              <a:gd name="connsiteY80" fmla="*/ 165044 h 757775"/>
              <a:gd name="connsiteX81" fmla="*/ 256659 w 396229"/>
              <a:gd name="connsiteY81" fmla="*/ 187525 h 757775"/>
              <a:gd name="connsiteX82" fmla="*/ 234178 w 396229"/>
              <a:gd name="connsiteY82" fmla="*/ 165044 h 757775"/>
              <a:gd name="connsiteX83" fmla="*/ 256659 w 396229"/>
              <a:gd name="connsiteY83" fmla="*/ 142563 h 757775"/>
              <a:gd name="connsiteX84" fmla="*/ 279140 w 396229"/>
              <a:gd name="connsiteY84" fmla="*/ 165044 h 757775"/>
              <a:gd name="connsiteX85" fmla="*/ 279140 w 396229"/>
              <a:gd name="connsiteY85" fmla="*/ 22481 h 757775"/>
              <a:gd name="connsiteX86" fmla="*/ 256659 w 396229"/>
              <a:gd name="connsiteY86" fmla="*/ 44962 h 757775"/>
              <a:gd name="connsiteX87" fmla="*/ 234178 w 396229"/>
              <a:gd name="connsiteY87" fmla="*/ 22481 h 757775"/>
              <a:gd name="connsiteX88" fmla="*/ 256659 w 396229"/>
              <a:gd name="connsiteY88" fmla="*/ 0 h 757775"/>
              <a:gd name="connsiteX89" fmla="*/ 279140 w 396229"/>
              <a:gd name="connsiteY89" fmla="*/ 22481 h 757775"/>
              <a:gd name="connsiteX90" fmla="*/ 396229 w 396229"/>
              <a:gd name="connsiteY90" fmla="*/ 735294 h 757775"/>
              <a:gd name="connsiteX91" fmla="*/ 373748 w 396229"/>
              <a:gd name="connsiteY91" fmla="*/ 757775 h 757775"/>
              <a:gd name="connsiteX92" fmla="*/ 351267 w 396229"/>
              <a:gd name="connsiteY92" fmla="*/ 735294 h 757775"/>
              <a:gd name="connsiteX93" fmla="*/ 373748 w 396229"/>
              <a:gd name="connsiteY93" fmla="*/ 712813 h 757775"/>
              <a:gd name="connsiteX94" fmla="*/ 396229 w 396229"/>
              <a:gd name="connsiteY94" fmla="*/ 735294 h 757775"/>
              <a:gd name="connsiteX95" fmla="*/ 396229 w 396229"/>
              <a:gd name="connsiteY95" fmla="*/ 592731 h 757775"/>
              <a:gd name="connsiteX96" fmla="*/ 373748 w 396229"/>
              <a:gd name="connsiteY96" fmla="*/ 615212 h 757775"/>
              <a:gd name="connsiteX97" fmla="*/ 351267 w 396229"/>
              <a:gd name="connsiteY97" fmla="*/ 592731 h 757775"/>
              <a:gd name="connsiteX98" fmla="*/ 373748 w 396229"/>
              <a:gd name="connsiteY98" fmla="*/ 570250 h 757775"/>
              <a:gd name="connsiteX99" fmla="*/ 396229 w 396229"/>
              <a:gd name="connsiteY99" fmla="*/ 592731 h 757775"/>
              <a:gd name="connsiteX100" fmla="*/ 396229 w 396229"/>
              <a:gd name="connsiteY100" fmla="*/ 450169 h 757775"/>
              <a:gd name="connsiteX101" fmla="*/ 373748 w 396229"/>
              <a:gd name="connsiteY101" fmla="*/ 472650 h 757775"/>
              <a:gd name="connsiteX102" fmla="*/ 351267 w 396229"/>
              <a:gd name="connsiteY102" fmla="*/ 450169 h 757775"/>
              <a:gd name="connsiteX103" fmla="*/ 373748 w 396229"/>
              <a:gd name="connsiteY103" fmla="*/ 427688 h 757775"/>
              <a:gd name="connsiteX104" fmla="*/ 396229 w 396229"/>
              <a:gd name="connsiteY104" fmla="*/ 450169 h 757775"/>
              <a:gd name="connsiteX105" fmla="*/ 396229 w 396229"/>
              <a:gd name="connsiteY105" fmla="*/ 307606 h 757775"/>
              <a:gd name="connsiteX106" fmla="*/ 373748 w 396229"/>
              <a:gd name="connsiteY106" fmla="*/ 330087 h 757775"/>
              <a:gd name="connsiteX107" fmla="*/ 351267 w 396229"/>
              <a:gd name="connsiteY107" fmla="*/ 307606 h 757775"/>
              <a:gd name="connsiteX108" fmla="*/ 373748 w 396229"/>
              <a:gd name="connsiteY108" fmla="*/ 285125 h 757775"/>
              <a:gd name="connsiteX109" fmla="*/ 396229 w 396229"/>
              <a:gd name="connsiteY109" fmla="*/ 307606 h 757775"/>
              <a:gd name="connsiteX110" fmla="*/ 396229 w 396229"/>
              <a:gd name="connsiteY110" fmla="*/ 165044 h 757775"/>
              <a:gd name="connsiteX111" fmla="*/ 373748 w 396229"/>
              <a:gd name="connsiteY111" fmla="*/ 187525 h 757775"/>
              <a:gd name="connsiteX112" fmla="*/ 351267 w 396229"/>
              <a:gd name="connsiteY112" fmla="*/ 165044 h 757775"/>
              <a:gd name="connsiteX113" fmla="*/ 373748 w 396229"/>
              <a:gd name="connsiteY113" fmla="*/ 142563 h 757775"/>
              <a:gd name="connsiteX114" fmla="*/ 396229 w 396229"/>
              <a:gd name="connsiteY114" fmla="*/ 165044 h 757775"/>
              <a:gd name="connsiteX115" fmla="*/ 396229 w 396229"/>
              <a:gd name="connsiteY115" fmla="*/ 22481 h 757775"/>
              <a:gd name="connsiteX116" fmla="*/ 373748 w 396229"/>
              <a:gd name="connsiteY116" fmla="*/ 44962 h 757775"/>
              <a:gd name="connsiteX117" fmla="*/ 351267 w 396229"/>
              <a:gd name="connsiteY117" fmla="*/ 22481 h 757775"/>
              <a:gd name="connsiteX118" fmla="*/ 373748 w 396229"/>
              <a:gd name="connsiteY118" fmla="*/ 0 h 757775"/>
              <a:gd name="connsiteX119" fmla="*/ 396229 w 396229"/>
              <a:gd name="connsiteY119" fmla="*/ 22481 h 757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96229" h="757775">
                <a:moveTo>
                  <a:pt x="44962" y="735294"/>
                </a:moveTo>
                <a:cubicBezTo>
                  <a:pt x="44962" y="747710"/>
                  <a:pt x="34897" y="757775"/>
                  <a:pt x="22481" y="757775"/>
                </a:cubicBezTo>
                <a:cubicBezTo>
                  <a:pt x="10065" y="757775"/>
                  <a:pt x="0" y="747710"/>
                  <a:pt x="0" y="735294"/>
                </a:cubicBezTo>
                <a:cubicBezTo>
                  <a:pt x="0" y="722878"/>
                  <a:pt x="10065" y="712813"/>
                  <a:pt x="22481" y="712813"/>
                </a:cubicBezTo>
                <a:cubicBezTo>
                  <a:pt x="34897" y="712813"/>
                  <a:pt x="44962" y="722878"/>
                  <a:pt x="44962" y="735294"/>
                </a:cubicBezTo>
                <a:close/>
                <a:moveTo>
                  <a:pt x="44962" y="592731"/>
                </a:moveTo>
                <a:cubicBezTo>
                  <a:pt x="44962" y="605147"/>
                  <a:pt x="34897" y="615212"/>
                  <a:pt x="22481" y="615212"/>
                </a:cubicBezTo>
                <a:cubicBezTo>
                  <a:pt x="10065" y="615212"/>
                  <a:pt x="0" y="605147"/>
                  <a:pt x="0" y="592731"/>
                </a:cubicBezTo>
                <a:cubicBezTo>
                  <a:pt x="0" y="580315"/>
                  <a:pt x="10065" y="570250"/>
                  <a:pt x="22481" y="570250"/>
                </a:cubicBezTo>
                <a:cubicBezTo>
                  <a:pt x="34897" y="570250"/>
                  <a:pt x="44962" y="580315"/>
                  <a:pt x="44962" y="592731"/>
                </a:cubicBezTo>
                <a:close/>
                <a:moveTo>
                  <a:pt x="44962" y="450169"/>
                </a:moveTo>
                <a:cubicBezTo>
                  <a:pt x="44962" y="462585"/>
                  <a:pt x="34897" y="472650"/>
                  <a:pt x="22481" y="472650"/>
                </a:cubicBezTo>
                <a:cubicBezTo>
                  <a:pt x="10065" y="472650"/>
                  <a:pt x="0" y="462585"/>
                  <a:pt x="0" y="450169"/>
                </a:cubicBezTo>
                <a:cubicBezTo>
                  <a:pt x="0" y="437753"/>
                  <a:pt x="10065" y="427688"/>
                  <a:pt x="22481" y="427688"/>
                </a:cubicBezTo>
                <a:cubicBezTo>
                  <a:pt x="34897" y="427688"/>
                  <a:pt x="44962" y="437753"/>
                  <a:pt x="44962" y="450169"/>
                </a:cubicBezTo>
                <a:close/>
                <a:moveTo>
                  <a:pt x="44962" y="307606"/>
                </a:moveTo>
                <a:cubicBezTo>
                  <a:pt x="44962" y="320022"/>
                  <a:pt x="34897" y="330087"/>
                  <a:pt x="22481" y="330087"/>
                </a:cubicBezTo>
                <a:cubicBezTo>
                  <a:pt x="10065" y="330087"/>
                  <a:pt x="0" y="320022"/>
                  <a:pt x="0" y="307606"/>
                </a:cubicBezTo>
                <a:cubicBezTo>
                  <a:pt x="0" y="295190"/>
                  <a:pt x="10065" y="285125"/>
                  <a:pt x="22481" y="285125"/>
                </a:cubicBezTo>
                <a:cubicBezTo>
                  <a:pt x="34897" y="285125"/>
                  <a:pt x="44962" y="295190"/>
                  <a:pt x="44962" y="307606"/>
                </a:cubicBezTo>
                <a:close/>
                <a:moveTo>
                  <a:pt x="44962" y="165044"/>
                </a:moveTo>
                <a:cubicBezTo>
                  <a:pt x="44962" y="177460"/>
                  <a:pt x="34897" y="187525"/>
                  <a:pt x="22481" y="187525"/>
                </a:cubicBezTo>
                <a:cubicBezTo>
                  <a:pt x="10065" y="187525"/>
                  <a:pt x="0" y="177460"/>
                  <a:pt x="0" y="165044"/>
                </a:cubicBezTo>
                <a:cubicBezTo>
                  <a:pt x="0" y="152628"/>
                  <a:pt x="10065" y="142563"/>
                  <a:pt x="22481" y="142563"/>
                </a:cubicBezTo>
                <a:cubicBezTo>
                  <a:pt x="34897" y="142563"/>
                  <a:pt x="44962" y="152628"/>
                  <a:pt x="44962" y="165044"/>
                </a:cubicBezTo>
                <a:close/>
                <a:moveTo>
                  <a:pt x="44962" y="22481"/>
                </a:moveTo>
                <a:cubicBezTo>
                  <a:pt x="44962" y="34897"/>
                  <a:pt x="34897" y="44962"/>
                  <a:pt x="22481" y="44962"/>
                </a:cubicBezTo>
                <a:cubicBezTo>
                  <a:pt x="10065" y="44962"/>
                  <a:pt x="0" y="34897"/>
                  <a:pt x="0" y="22481"/>
                </a:cubicBezTo>
                <a:cubicBezTo>
                  <a:pt x="0" y="10065"/>
                  <a:pt x="10065" y="0"/>
                  <a:pt x="22481" y="0"/>
                </a:cubicBezTo>
                <a:cubicBezTo>
                  <a:pt x="34897" y="0"/>
                  <a:pt x="44962" y="10065"/>
                  <a:pt x="44962" y="22481"/>
                </a:cubicBezTo>
                <a:close/>
                <a:moveTo>
                  <a:pt x="162051" y="735294"/>
                </a:moveTo>
                <a:cubicBezTo>
                  <a:pt x="162051" y="747710"/>
                  <a:pt x="151986" y="757775"/>
                  <a:pt x="139570" y="757775"/>
                </a:cubicBezTo>
                <a:cubicBezTo>
                  <a:pt x="127154" y="757775"/>
                  <a:pt x="117089" y="747710"/>
                  <a:pt x="117089" y="735294"/>
                </a:cubicBezTo>
                <a:cubicBezTo>
                  <a:pt x="117089" y="722878"/>
                  <a:pt x="127154" y="712813"/>
                  <a:pt x="139570" y="712813"/>
                </a:cubicBezTo>
                <a:cubicBezTo>
                  <a:pt x="151986" y="712813"/>
                  <a:pt x="162051" y="722878"/>
                  <a:pt x="162051" y="735294"/>
                </a:cubicBezTo>
                <a:close/>
                <a:moveTo>
                  <a:pt x="162051" y="592731"/>
                </a:moveTo>
                <a:cubicBezTo>
                  <a:pt x="162051" y="605147"/>
                  <a:pt x="151986" y="615212"/>
                  <a:pt x="139570" y="615212"/>
                </a:cubicBezTo>
                <a:cubicBezTo>
                  <a:pt x="127154" y="615212"/>
                  <a:pt x="117089" y="605147"/>
                  <a:pt x="117089" y="592731"/>
                </a:cubicBezTo>
                <a:cubicBezTo>
                  <a:pt x="117089" y="580315"/>
                  <a:pt x="127154" y="570250"/>
                  <a:pt x="139570" y="570250"/>
                </a:cubicBezTo>
                <a:cubicBezTo>
                  <a:pt x="151986" y="570250"/>
                  <a:pt x="162051" y="580315"/>
                  <a:pt x="162051" y="592731"/>
                </a:cubicBezTo>
                <a:close/>
                <a:moveTo>
                  <a:pt x="162051" y="450169"/>
                </a:moveTo>
                <a:cubicBezTo>
                  <a:pt x="162051" y="462585"/>
                  <a:pt x="151986" y="472650"/>
                  <a:pt x="139570" y="472650"/>
                </a:cubicBezTo>
                <a:cubicBezTo>
                  <a:pt x="127154" y="472650"/>
                  <a:pt x="117089" y="462585"/>
                  <a:pt x="117089" y="450169"/>
                </a:cubicBezTo>
                <a:cubicBezTo>
                  <a:pt x="117089" y="437753"/>
                  <a:pt x="127154" y="427688"/>
                  <a:pt x="139570" y="427688"/>
                </a:cubicBezTo>
                <a:cubicBezTo>
                  <a:pt x="151986" y="427688"/>
                  <a:pt x="162051" y="437753"/>
                  <a:pt x="162051" y="450169"/>
                </a:cubicBezTo>
                <a:close/>
                <a:moveTo>
                  <a:pt x="162051" y="307606"/>
                </a:moveTo>
                <a:cubicBezTo>
                  <a:pt x="162051" y="320022"/>
                  <a:pt x="151986" y="330087"/>
                  <a:pt x="139570" y="330087"/>
                </a:cubicBezTo>
                <a:cubicBezTo>
                  <a:pt x="127154" y="330087"/>
                  <a:pt x="117089" y="320022"/>
                  <a:pt x="117089" y="307606"/>
                </a:cubicBezTo>
                <a:cubicBezTo>
                  <a:pt x="117089" y="295190"/>
                  <a:pt x="127154" y="285125"/>
                  <a:pt x="139570" y="285125"/>
                </a:cubicBezTo>
                <a:cubicBezTo>
                  <a:pt x="151986" y="285125"/>
                  <a:pt x="162051" y="295190"/>
                  <a:pt x="162051" y="307606"/>
                </a:cubicBezTo>
                <a:close/>
                <a:moveTo>
                  <a:pt x="162051" y="165044"/>
                </a:moveTo>
                <a:cubicBezTo>
                  <a:pt x="162051" y="177460"/>
                  <a:pt x="151986" y="187525"/>
                  <a:pt x="139570" y="187525"/>
                </a:cubicBezTo>
                <a:cubicBezTo>
                  <a:pt x="127154" y="187525"/>
                  <a:pt x="117089" y="177460"/>
                  <a:pt x="117089" y="165044"/>
                </a:cubicBezTo>
                <a:cubicBezTo>
                  <a:pt x="117089" y="152628"/>
                  <a:pt x="127154" y="142563"/>
                  <a:pt x="139570" y="142563"/>
                </a:cubicBezTo>
                <a:cubicBezTo>
                  <a:pt x="151986" y="142563"/>
                  <a:pt x="162051" y="152628"/>
                  <a:pt x="162051" y="165044"/>
                </a:cubicBezTo>
                <a:close/>
                <a:moveTo>
                  <a:pt x="162051" y="22481"/>
                </a:moveTo>
                <a:cubicBezTo>
                  <a:pt x="162051" y="34897"/>
                  <a:pt x="151986" y="44962"/>
                  <a:pt x="139570" y="44962"/>
                </a:cubicBezTo>
                <a:cubicBezTo>
                  <a:pt x="127154" y="44962"/>
                  <a:pt x="117089" y="34897"/>
                  <a:pt x="117089" y="22481"/>
                </a:cubicBezTo>
                <a:cubicBezTo>
                  <a:pt x="117089" y="10065"/>
                  <a:pt x="127154" y="0"/>
                  <a:pt x="139570" y="0"/>
                </a:cubicBezTo>
                <a:cubicBezTo>
                  <a:pt x="151986" y="0"/>
                  <a:pt x="162051" y="10065"/>
                  <a:pt x="162051" y="22481"/>
                </a:cubicBezTo>
                <a:close/>
                <a:moveTo>
                  <a:pt x="279140" y="735294"/>
                </a:moveTo>
                <a:cubicBezTo>
                  <a:pt x="279140" y="747710"/>
                  <a:pt x="269075" y="757775"/>
                  <a:pt x="256659" y="757775"/>
                </a:cubicBezTo>
                <a:cubicBezTo>
                  <a:pt x="244243" y="757775"/>
                  <a:pt x="234178" y="747710"/>
                  <a:pt x="234178" y="735294"/>
                </a:cubicBezTo>
                <a:cubicBezTo>
                  <a:pt x="234178" y="722878"/>
                  <a:pt x="244243" y="712813"/>
                  <a:pt x="256659" y="712813"/>
                </a:cubicBezTo>
                <a:cubicBezTo>
                  <a:pt x="269075" y="712813"/>
                  <a:pt x="279140" y="722878"/>
                  <a:pt x="279140" y="735294"/>
                </a:cubicBezTo>
                <a:close/>
                <a:moveTo>
                  <a:pt x="279140" y="592731"/>
                </a:moveTo>
                <a:cubicBezTo>
                  <a:pt x="279140" y="605147"/>
                  <a:pt x="269075" y="615212"/>
                  <a:pt x="256659" y="615212"/>
                </a:cubicBezTo>
                <a:cubicBezTo>
                  <a:pt x="244243" y="615212"/>
                  <a:pt x="234178" y="605147"/>
                  <a:pt x="234178" y="592731"/>
                </a:cubicBezTo>
                <a:cubicBezTo>
                  <a:pt x="234178" y="580315"/>
                  <a:pt x="244243" y="570250"/>
                  <a:pt x="256659" y="570250"/>
                </a:cubicBezTo>
                <a:cubicBezTo>
                  <a:pt x="269075" y="570250"/>
                  <a:pt x="279140" y="580315"/>
                  <a:pt x="279140" y="592731"/>
                </a:cubicBezTo>
                <a:close/>
                <a:moveTo>
                  <a:pt x="279140" y="450169"/>
                </a:moveTo>
                <a:cubicBezTo>
                  <a:pt x="279140" y="462585"/>
                  <a:pt x="269075" y="472650"/>
                  <a:pt x="256659" y="472650"/>
                </a:cubicBezTo>
                <a:cubicBezTo>
                  <a:pt x="244243" y="472650"/>
                  <a:pt x="234178" y="462585"/>
                  <a:pt x="234178" y="450169"/>
                </a:cubicBezTo>
                <a:cubicBezTo>
                  <a:pt x="234178" y="437753"/>
                  <a:pt x="244243" y="427688"/>
                  <a:pt x="256659" y="427688"/>
                </a:cubicBezTo>
                <a:cubicBezTo>
                  <a:pt x="269075" y="427688"/>
                  <a:pt x="279140" y="437753"/>
                  <a:pt x="279140" y="450169"/>
                </a:cubicBezTo>
                <a:close/>
                <a:moveTo>
                  <a:pt x="279140" y="307606"/>
                </a:moveTo>
                <a:cubicBezTo>
                  <a:pt x="279140" y="320022"/>
                  <a:pt x="269075" y="330087"/>
                  <a:pt x="256659" y="330087"/>
                </a:cubicBezTo>
                <a:cubicBezTo>
                  <a:pt x="244243" y="330087"/>
                  <a:pt x="234178" y="320022"/>
                  <a:pt x="234178" y="307606"/>
                </a:cubicBezTo>
                <a:cubicBezTo>
                  <a:pt x="234178" y="295190"/>
                  <a:pt x="244243" y="285125"/>
                  <a:pt x="256659" y="285125"/>
                </a:cubicBezTo>
                <a:cubicBezTo>
                  <a:pt x="269075" y="285125"/>
                  <a:pt x="279140" y="295190"/>
                  <a:pt x="279140" y="307606"/>
                </a:cubicBezTo>
                <a:close/>
                <a:moveTo>
                  <a:pt x="279140" y="165044"/>
                </a:moveTo>
                <a:cubicBezTo>
                  <a:pt x="279140" y="177460"/>
                  <a:pt x="269075" y="187525"/>
                  <a:pt x="256659" y="187525"/>
                </a:cubicBezTo>
                <a:cubicBezTo>
                  <a:pt x="244243" y="187525"/>
                  <a:pt x="234178" y="177460"/>
                  <a:pt x="234178" y="165044"/>
                </a:cubicBezTo>
                <a:cubicBezTo>
                  <a:pt x="234178" y="152628"/>
                  <a:pt x="244243" y="142563"/>
                  <a:pt x="256659" y="142563"/>
                </a:cubicBezTo>
                <a:cubicBezTo>
                  <a:pt x="269075" y="142563"/>
                  <a:pt x="279140" y="152628"/>
                  <a:pt x="279140" y="165044"/>
                </a:cubicBezTo>
                <a:close/>
                <a:moveTo>
                  <a:pt x="279140" y="22481"/>
                </a:moveTo>
                <a:cubicBezTo>
                  <a:pt x="279140" y="34897"/>
                  <a:pt x="269075" y="44962"/>
                  <a:pt x="256659" y="44962"/>
                </a:cubicBezTo>
                <a:cubicBezTo>
                  <a:pt x="244243" y="44962"/>
                  <a:pt x="234178" y="34897"/>
                  <a:pt x="234178" y="22481"/>
                </a:cubicBezTo>
                <a:cubicBezTo>
                  <a:pt x="234178" y="10065"/>
                  <a:pt x="244243" y="0"/>
                  <a:pt x="256659" y="0"/>
                </a:cubicBezTo>
                <a:cubicBezTo>
                  <a:pt x="269075" y="0"/>
                  <a:pt x="279140" y="10065"/>
                  <a:pt x="279140" y="22481"/>
                </a:cubicBezTo>
                <a:close/>
                <a:moveTo>
                  <a:pt x="396229" y="735294"/>
                </a:moveTo>
                <a:cubicBezTo>
                  <a:pt x="396229" y="747710"/>
                  <a:pt x="386164" y="757775"/>
                  <a:pt x="373748" y="757775"/>
                </a:cubicBezTo>
                <a:cubicBezTo>
                  <a:pt x="361332" y="757775"/>
                  <a:pt x="351267" y="747710"/>
                  <a:pt x="351267" y="735294"/>
                </a:cubicBezTo>
                <a:cubicBezTo>
                  <a:pt x="351267" y="722878"/>
                  <a:pt x="361332" y="712813"/>
                  <a:pt x="373748" y="712813"/>
                </a:cubicBezTo>
                <a:cubicBezTo>
                  <a:pt x="386164" y="712813"/>
                  <a:pt x="396229" y="722878"/>
                  <a:pt x="396229" y="735294"/>
                </a:cubicBezTo>
                <a:close/>
                <a:moveTo>
                  <a:pt x="396229" y="592731"/>
                </a:moveTo>
                <a:cubicBezTo>
                  <a:pt x="396229" y="605147"/>
                  <a:pt x="386164" y="615212"/>
                  <a:pt x="373748" y="615212"/>
                </a:cubicBezTo>
                <a:cubicBezTo>
                  <a:pt x="361332" y="615212"/>
                  <a:pt x="351267" y="605147"/>
                  <a:pt x="351267" y="592731"/>
                </a:cubicBezTo>
                <a:cubicBezTo>
                  <a:pt x="351267" y="580315"/>
                  <a:pt x="361332" y="570250"/>
                  <a:pt x="373748" y="570250"/>
                </a:cubicBezTo>
                <a:cubicBezTo>
                  <a:pt x="386164" y="570250"/>
                  <a:pt x="396229" y="580315"/>
                  <a:pt x="396229" y="592731"/>
                </a:cubicBezTo>
                <a:close/>
                <a:moveTo>
                  <a:pt x="396229" y="450169"/>
                </a:moveTo>
                <a:cubicBezTo>
                  <a:pt x="396229" y="462585"/>
                  <a:pt x="386164" y="472650"/>
                  <a:pt x="373748" y="472650"/>
                </a:cubicBezTo>
                <a:cubicBezTo>
                  <a:pt x="361332" y="472650"/>
                  <a:pt x="351267" y="462585"/>
                  <a:pt x="351267" y="450169"/>
                </a:cubicBezTo>
                <a:cubicBezTo>
                  <a:pt x="351267" y="437753"/>
                  <a:pt x="361332" y="427688"/>
                  <a:pt x="373748" y="427688"/>
                </a:cubicBezTo>
                <a:cubicBezTo>
                  <a:pt x="386164" y="427688"/>
                  <a:pt x="396229" y="437753"/>
                  <a:pt x="396229" y="450169"/>
                </a:cubicBezTo>
                <a:close/>
                <a:moveTo>
                  <a:pt x="396229" y="307606"/>
                </a:moveTo>
                <a:cubicBezTo>
                  <a:pt x="396229" y="320022"/>
                  <a:pt x="386164" y="330087"/>
                  <a:pt x="373748" y="330087"/>
                </a:cubicBezTo>
                <a:cubicBezTo>
                  <a:pt x="361332" y="330087"/>
                  <a:pt x="351267" y="320022"/>
                  <a:pt x="351267" y="307606"/>
                </a:cubicBezTo>
                <a:cubicBezTo>
                  <a:pt x="351267" y="295190"/>
                  <a:pt x="361332" y="285125"/>
                  <a:pt x="373748" y="285125"/>
                </a:cubicBezTo>
                <a:cubicBezTo>
                  <a:pt x="386164" y="285125"/>
                  <a:pt x="396229" y="295190"/>
                  <a:pt x="396229" y="307606"/>
                </a:cubicBezTo>
                <a:close/>
                <a:moveTo>
                  <a:pt x="396229" y="165044"/>
                </a:moveTo>
                <a:cubicBezTo>
                  <a:pt x="396229" y="177460"/>
                  <a:pt x="386164" y="187525"/>
                  <a:pt x="373748" y="187525"/>
                </a:cubicBezTo>
                <a:cubicBezTo>
                  <a:pt x="361332" y="187525"/>
                  <a:pt x="351267" y="177460"/>
                  <a:pt x="351267" y="165044"/>
                </a:cubicBezTo>
                <a:cubicBezTo>
                  <a:pt x="351267" y="152628"/>
                  <a:pt x="361332" y="142563"/>
                  <a:pt x="373748" y="142563"/>
                </a:cubicBezTo>
                <a:cubicBezTo>
                  <a:pt x="386164" y="142563"/>
                  <a:pt x="396229" y="152628"/>
                  <a:pt x="396229" y="165044"/>
                </a:cubicBezTo>
                <a:close/>
                <a:moveTo>
                  <a:pt x="396229" y="22481"/>
                </a:moveTo>
                <a:cubicBezTo>
                  <a:pt x="396229" y="34897"/>
                  <a:pt x="386164" y="44962"/>
                  <a:pt x="373748" y="44962"/>
                </a:cubicBezTo>
                <a:cubicBezTo>
                  <a:pt x="361332" y="44962"/>
                  <a:pt x="351267" y="34897"/>
                  <a:pt x="351267" y="22481"/>
                </a:cubicBezTo>
                <a:cubicBezTo>
                  <a:pt x="351267" y="10065"/>
                  <a:pt x="361332" y="0"/>
                  <a:pt x="373748" y="0"/>
                </a:cubicBezTo>
                <a:cubicBezTo>
                  <a:pt x="386164" y="0"/>
                  <a:pt x="396229" y="10065"/>
                  <a:pt x="396229" y="22481"/>
                </a:cubicBezTo>
                <a:close/>
              </a:path>
            </a:pathLst>
          </a:custGeom>
          <a:gradFill flip="none" rotWithShape="1">
            <a:gsLst>
              <a:gs pos="0">
                <a:srgbClr val="225EFF">
                  <a:alpha val="0"/>
                </a:srgbClr>
              </a:gs>
              <a:gs pos="100000">
                <a:schemeClr val="bg1"/>
              </a:gs>
            </a:gsLst>
            <a:lin ang="1548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5" name="Picture 2" descr="logo">
            <a:extLst>
              <a:ext uri="{FF2B5EF4-FFF2-40B4-BE49-F238E27FC236}">
                <a16:creationId xmlns:a16="http://schemas.microsoft.com/office/drawing/2014/main" id="{6AD02861-AF5A-45AA-31A7-1A79E56C23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" grpId="1" animBg="1"/>
      <p:bldP spid="3" grpId="0" bldLvl="0" animBg="1"/>
      <p:bldP spid="3" grpId="1" animBg="1"/>
      <p:bldP spid="58" grpId="0"/>
      <p:bldP spid="58" grpId="1"/>
      <p:bldP spid="74" grpId="0" bldLvl="0" animBg="1"/>
      <p:bldP spid="74" grpId="1" animBg="1"/>
      <p:bldP spid="90" grpId="0" bldLvl="0" animBg="1"/>
      <p:bldP spid="90" grpId="1" animBg="1"/>
      <p:bldP spid="9" grpId="0"/>
      <p:bldP spid="9" grpId="1"/>
      <p:bldP spid="123" grpId="0" bldLvl="0" animBg="1"/>
      <p:bldP spid="123" grpId="1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4719320" y="395605"/>
            <a:ext cx="7141845" cy="747395"/>
            <a:chOff x="7432" y="623"/>
            <a:chExt cx="11247" cy="1177"/>
          </a:xfrm>
        </p:grpSpPr>
        <p:grpSp>
          <p:nvGrpSpPr>
            <p:cNvPr id="9" name="组合 8"/>
            <p:cNvGrpSpPr/>
            <p:nvPr/>
          </p:nvGrpSpPr>
          <p:grpSpPr>
            <a:xfrm>
              <a:off x="7432" y="623"/>
              <a:ext cx="6715" cy="1177"/>
              <a:chOff x="7537" y="839"/>
              <a:chExt cx="6715" cy="1177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8822" y="897"/>
                <a:ext cx="5430" cy="1064"/>
                <a:chOff x="8822" y="939"/>
                <a:chExt cx="5430" cy="1064"/>
              </a:xfrm>
            </p:grpSpPr>
            <p:sp>
              <p:nvSpPr>
                <p:cNvPr id="98" name="文本框 97"/>
                <p:cNvSpPr txBox="1"/>
                <p:nvPr>
                  <p:custDataLst>
                    <p:tags r:id="rId27"/>
                  </p:custDataLst>
                </p:nvPr>
              </p:nvSpPr>
              <p:spPr>
                <a:xfrm>
                  <a:off x="8822" y="939"/>
                  <a:ext cx="4287" cy="6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 defTabSz="913765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视频营销</a:t>
                  </a:r>
                  <a:r>
                    <a:rPr lang="en-US" altLang="zh-CN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-</a:t>
                  </a: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流程概览</a:t>
                  </a:r>
                  <a:endParaRPr lang="zh-CN" sz="2000" b="1" dirty="0">
                    <a:latin typeface="思源黑体 CN Bold" panose="020B0800000000000000" charset="-122"/>
                    <a:ea typeface="思源黑体 CN Bold" panose="020B0800000000000000" charset="-122"/>
                    <a:sym typeface="思源黑体 CN Light" panose="020B0300000000000000" charset="-122"/>
                  </a:endParaRPr>
                </a:p>
              </p:txBody>
            </p:sp>
            <p:sp>
              <p:nvSpPr>
                <p:cNvPr id="99" name="文本框 98"/>
                <p:cNvSpPr txBox="1"/>
                <p:nvPr>
                  <p:custDataLst>
                    <p:tags r:id="rId28"/>
                  </p:custDataLst>
                </p:nvPr>
              </p:nvSpPr>
              <p:spPr>
                <a:xfrm>
                  <a:off x="8822" y="1567"/>
                  <a:ext cx="5430" cy="4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sz="1200" dirty="0">
                      <a:solidFill>
                        <a:srgbClr val="000000"/>
                      </a:solidFill>
                      <a:latin typeface="思源黑体 CN Light" panose="020B0300000000000000" charset="-122"/>
                      <a:ea typeface="思源黑体 CN Light" panose="020B0300000000000000" charset="-122"/>
                      <a:sym typeface="+mn-lt"/>
                    </a:rPr>
                    <a:t>Video Marketing - Process Overview</a:t>
                  </a:r>
                </a:p>
              </p:txBody>
            </p:sp>
          </p:grpSp>
          <p:sp>
            <p:nvSpPr>
              <p:cNvPr id="100" name="圆角矩形 10"/>
              <p:cNvSpPr>
                <a:spLocks noChangeArrowheads="1"/>
              </p:cNvSpPr>
              <p:nvPr>
                <p:custDataLst>
                  <p:tags r:id="rId26"/>
                </p:custDataLst>
              </p:nvPr>
            </p:nvSpPr>
            <p:spPr bwMode="auto">
              <a:xfrm>
                <a:off x="7537" y="839"/>
                <a:ext cx="1177" cy="117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225EFF"/>
                  </a:gs>
                  <a:gs pos="100000">
                    <a:srgbClr val="64B0FF"/>
                  </a:gs>
                </a:gsLst>
                <a:lin ang="0" scaled="0"/>
              </a:gradFill>
              <a:ln w="12700">
                <a:solidFill>
                  <a:schemeClr val="bg1"/>
                </a:solidFill>
                <a:round/>
              </a:ln>
              <a:effectLst>
                <a:outerShdw blurRad="50800" dist="38100" dir="5400000" algn="t" rotWithShape="0">
                  <a:prstClr val="black">
                    <a:alpha val="7000"/>
                  </a:prstClr>
                </a:outerShdw>
              </a:effec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indent="0" algn="ctr">
                  <a:lnSpc>
                    <a:spcPct val="120000"/>
                  </a:lnSpc>
                  <a:buNone/>
                </a:pPr>
                <a:r>
                  <a:rPr lang="en-US" altLang="zh-CN" dirty="0">
                    <a:ln w="12700">
                      <a:noFill/>
                    </a:ln>
                    <a:solidFill>
                      <a:schemeClr val="bg1"/>
                    </a:solidFill>
                    <a:latin typeface="字魂151号-联盟综艺体" panose="00000500000000000000" charset="-122"/>
                    <a:ea typeface="字魂151号-联盟综艺体" panose="00000500000000000000" charset="-122"/>
                    <a:sym typeface="+mn-ea"/>
                  </a:rPr>
                  <a:t>02</a:t>
                </a:r>
                <a:endParaRPr lang="en-US" altLang="zh-CN" dirty="0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cs typeface="思源黑体 CN Light" panose="020B0300000000000000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rot="16200000">
              <a:off x="17706" y="166"/>
              <a:ext cx="206" cy="1740"/>
              <a:chOff x="21" y="421"/>
              <a:chExt cx="229" cy="1955"/>
            </a:xfrm>
            <a:gradFill>
              <a:gsLst>
                <a:gs pos="0">
                  <a:srgbClr val="67B3FF"/>
                </a:gs>
                <a:gs pos="100000">
                  <a:srgbClr val="225EFF"/>
                </a:gs>
              </a:gsLst>
              <a:lin ang="5400000" scaled="0"/>
            </a:gradFill>
          </p:grpSpPr>
          <p:sp>
            <p:nvSpPr>
              <p:cNvPr id="12" name="椭圆 11"/>
              <p:cNvSpPr/>
              <p:nvPr>
                <p:custDataLst>
                  <p:tags r:id="rId21"/>
                </p:custDataLst>
              </p:nvPr>
            </p:nvSpPr>
            <p:spPr>
              <a:xfrm>
                <a:off x="21" y="421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3" name="椭圆 12"/>
              <p:cNvSpPr/>
              <p:nvPr>
                <p:custDataLst>
                  <p:tags r:id="rId22"/>
                </p:custDataLst>
              </p:nvPr>
            </p:nvSpPr>
            <p:spPr>
              <a:xfrm>
                <a:off x="23" y="853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4" name="椭圆 13"/>
              <p:cNvSpPr/>
              <p:nvPr>
                <p:custDataLst>
                  <p:tags r:id="rId23"/>
                </p:custDataLst>
              </p:nvPr>
            </p:nvSpPr>
            <p:spPr>
              <a:xfrm>
                <a:off x="22" y="1285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5" name="椭圆 14"/>
              <p:cNvSpPr/>
              <p:nvPr>
                <p:custDataLst>
                  <p:tags r:id="rId24"/>
                </p:custDataLst>
              </p:nvPr>
            </p:nvSpPr>
            <p:spPr>
              <a:xfrm>
                <a:off x="22" y="1717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/>
              <p:cNvSpPr/>
              <p:nvPr>
                <p:custDataLst>
                  <p:tags r:id="rId25"/>
                </p:custDataLst>
              </p:nvPr>
            </p:nvSpPr>
            <p:spPr>
              <a:xfrm>
                <a:off x="22" y="2149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25" name="矩形 24"/>
          <p:cNvSpPr/>
          <p:nvPr/>
        </p:nvSpPr>
        <p:spPr>
          <a:xfrm>
            <a:off x="0" y="6624320"/>
            <a:ext cx="12191365" cy="233680"/>
          </a:xfrm>
          <a:prstGeom prst="rect">
            <a:avLst/>
          </a:prstGeom>
          <a:gradFill>
            <a:gsLst>
              <a:gs pos="20000">
                <a:srgbClr val="225EFF"/>
              </a:gs>
              <a:gs pos="100000">
                <a:srgbClr val="64B0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202055" y="2137267"/>
            <a:ext cx="9648190" cy="3112770"/>
            <a:chOff x="1968" y="2699"/>
            <a:chExt cx="15194" cy="4902"/>
          </a:xfrm>
        </p:grpSpPr>
        <p:grpSp>
          <p:nvGrpSpPr>
            <p:cNvPr id="3" name="组合 2"/>
            <p:cNvGrpSpPr/>
            <p:nvPr/>
          </p:nvGrpSpPr>
          <p:grpSpPr>
            <a:xfrm>
              <a:off x="1968" y="2699"/>
              <a:ext cx="15194" cy="4902"/>
              <a:chOff x="1968" y="2774"/>
              <a:chExt cx="15194" cy="4902"/>
            </a:xfrm>
          </p:grpSpPr>
          <p:grpSp>
            <p:nvGrpSpPr>
              <p:cNvPr id="5" name="组合 4"/>
              <p:cNvGrpSpPr/>
              <p:nvPr/>
            </p:nvGrpSpPr>
            <p:grpSpPr>
              <a:xfrm>
                <a:off x="1968" y="2774"/>
                <a:ext cx="3406" cy="4902"/>
                <a:chOff x="1781" y="2979"/>
                <a:chExt cx="3406" cy="4902"/>
              </a:xfrm>
            </p:grpSpPr>
            <p:sp>
              <p:nvSpPr>
                <p:cNvPr id="19" name="文本框 18"/>
                <p:cNvSpPr txBox="1"/>
                <p:nvPr>
                  <p:custDataLst>
                    <p:tags r:id="rId17"/>
                  </p:custDataLst>
                </p:nvPr>
              </p:nvSpPr>
              <p:spPr>
                <a:xfrm>
                  <a:off x="2630" y="2979"/>
                  <a:ext cx="1415" cy="12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en-US" altLang="zh-CN" sz="44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01</a:t>
                  </a:r>
                </a:p>
              </p:txBody>
            </p:sp>
            <p:sp>
              <p:nvSpPr>
                <p:cNvPr id="23" name="椭圆 22"/>
                <p:cNvSpPr/>
                <p:nvPr>
                  <p:custDataLst>
                    <p:tags r:id="rId18"/>
                  </p:custDataLst>
                </p:nvPr>
              </p:nvSpPr>
              <p:spPr>
                <a:xfrm>
                  <a:off x="2363" y="4296"/>
                  <a:ext cx="1994" cy="1994"/>
                </a:xfrm>
                <a:prstGeom prst="ellipse">
                  <a:avLst/>
                </a:prstGeom>
                <a:gradFill>
                  <a:gsLst>
                    <a:gs pos="2000">
                      <a:srgbClr val="225EFF"/>
                    </a:gs>
                    <a:gs pos="100000">
                      <a:srgbClr val="4B90FF"/>
                    </a:gs>
                  </a:gsLst>
                  <a:lin ang="336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Light" panose="020B0300000000000000" charset="-122"/>
                    <a:ea typeface="思源黑体 CN Light" panose="020B03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grpSp>
              <p:nvGrpSpPr>
                <p:cNvPr id="6" name="组合 5"/>
                <p:cNvGrpSpPr/>
                <p:nvPr/>
              </p:nvGrpSpPr>
              <p:grpSpPr>
                <a:xfrm>
                  <a:off x="1781" y="6789"/>
                  <a:ext cx="3406" cy="1092"/>
                  <a:chOff x="1549" y="7060"/>
                  <a:chExt cx="3406" cy="1092"/>
                </a:xfrm>
              </p:grpSpPr>
              <p:sp>
                <p:nvSpPr>
                  <p:cNvPr id="7" name="PA-矩形 4"/>
                  <p:cNvSpPr>
                    <a:spLocks noChangeArrowheads="1"/>
                  </p:cNvSpPr>
                  <p:nvPr>
                    <p:custDataLst>
                      <p:tags r:id="rId19"/>
                    </p:custDataLst>
                  </p:nvPr>
                </p:nvSpPr>
                <p:spPr bwMode="auto">
                  <a:xfrm>
                    <a:off x="1549" y="7703"/>
                    <a:ext cx="3406" cy="44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fontAlgn="base">
                      <a:lnSpc>
                        <a:spcPct val="15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r>
                      <a:rPr lang="zh-CN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商家主动上传</a:t>
                    </a:r>
                    <a:r>
                      <a:rPr lang="en-US" altLang="zh-CN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/</a:t>
                    </a:r>
                    <a:r>
                      <a:rPr lang="zh-CN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通过</a:t>
                    </a:r>
                    <a:r>
                      <a:rPr lang="en-US" altLang="zh-CN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AI</a:t>
                    </a:r>
                    <a:r>
                      <a:rPr lang="zh-CN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生成</a:t>
                    </a:r>
                  </a:p>
                </p:txBody>
              </p:sp>
              <p:sp>
                <p:nvSpPr>
                  <p:cNvPr id="21" name="PA-矩形 4"/>
                  <p:cNvSpPr>
                    <a:spLocks noChangeArrowheads="1"/>
                  </p:cNvSpPr>
                  <p:nvPr>
                    <p:custDataLst>
                      <p:tags r:id="rId20"/>
                    </p:custDataLst>
                  </p:nvPr>
                </p:nvSpPr>
                <p:spPr bwMode="auto">
                  <a:xfrm>
                    <a:off x="1765" y="7060"/>
                    <a:ext cx="2729" cy="48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/>
                    <a:r>
                      <a:rPr lang="zh-CN" altLang="en-US" sz="2000" b="1" dirty="0">
                        <a:solidFill>
                          <a:schemeClr val="tx1"/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上传</a:t>
                    </a:r>
                    <a:r>
                      <a:rPr lang="zh-CN" altLang="en-US" sz="2000" b="1" dirty="0">
                        <a:latin typeface="思源黑体 CN Bold" panose="020B0800000000000000" charset="-122"/>
                        <a:ea typeface="思源黑体 CN Bold" panose="020B08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视频</a:t>
                    </a:r>
                    <a:endParaRPr lang="zh-CN" altLang="zh-CN" sz="2000" b="1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</p:grpSp>
          </p:grpSp>
          <p:grpSp>
            <p:nvGrpSpPr>
              <p:cNvPr id="41" name="组合 40"/>
              <p:cNvGrpSpPr/>
              <p:nvPr/>
            </p:nvGrpSpPr>
            <p:grpSpPr>
              <a:xfrm>
                <a:off x="6167" y="2774"/>
                <a:ext cx="3169" cy="4902"/>
                <a:chOff x="1897" y="2979"/>
                <a:chExt cx="3169" cy="4902"/>
              </a:xfrm>
            </p:grpSpPr>
            <p:sp>
              <p:nvSpPr>
                <p:cNvPr id="42" name="文本框 41"/>
                <p:cNvSpPr txBox="1"/>
                <p:nvPr>
                  <p:custDataLst>
                    <p:tags r:id="rId13"/>
                  </p:custDataLst>
                </p:nvPr>
              </p:nvSpPr>
              <p:spPr>
                <a:xfrm>
                  <a:off x="2630" y="2979"/>
                  <a:ext cx="1415" cy="12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en-US" altLang="zh-CN" sz="44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02</a:t>
                  </a:r>
                </a:p>
              </p:txBody>
            </p:sp>
            <p:sp>
              <p:nvSpPr>
                <p:cNvPr id="43" name="椭圆 42"/>
                <p:cNvSpPr/>
                <p:nvPr>
                  <p:custDataLst>
                    <p:tags r:id="rId14"/>
                  </p:custDataLst>
                </p:nvPr>
              </p:nvSpPr>
              <p:spPr>
                <a:xfrm>
                  <a:off x="2363" y="4296"/>
                  <a:ext cx="1994" cy="1994"/>
                </a:xfrm>
                <a:prstGeom prst="ellipse">
                  <a:avLst/>
                </a:prstGeom>
                <a:gradFill>
                  <a:gsLst>
                    <a:gs pos="2000">
                      <a:srgbClr val="225EFF"/>
                    </a:gs>
                    <a:gs pos="100000">
                      <a:srgbClr val="4B90FF"/>
                    </a:gs>
                  </a:gsLst>
                  <a:lin ang="336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Light" panose="020B0300000000000000" charset="-122"/>
                    <a:ea typeface="思源黑体 CN Light" panose="020B03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grpSp>
              <p:nvGrpSpPr>
                <p:cNvPr id="47" name="组合 46"/>
                <p:cNvGrpSpPr/>
                <p:nvPr/>
              </p:nvGrpSpPr>
              <p:grpSpPr>
                <a:xfrm>
                  <a:off x="1897" y="6790"/>
                  <a:ext cx="3169" cy="1091"/>
                  <a:chOff x="1665" y="7061"/>
                  <a:chExt cx="3169" cy="1091"/>
                </a:xfrm>
              </p:grpSpPr>
              <p:sp>
                <p:nvSpPr>
                  <p:cNvPr id="48" name="PA-矩形 4"/>
                  <p:cNvSpPr>
                    <a:spLocks noChangeArrowheads="1"/>
                  </p:cNvSpPr>
                  <p:nvPr>
                    <p:custDataLst>
                      <p:tags r:id="rId15"/>
                    </p:custDataLst>
                  </p:nvPr>
                </p:nvSpPr>
                <p:spPr bwMode="auto">
                  <a:xfrm>
                    <a:off x="1665" y="7703"/>
                    <a:ext cx="3169" cy="44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fontAlgn="base">
                      <a:lnSpc>
                        <a:spcPct val="15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r>
                      <a:rPr lang="zh-CN" altLang="en-US" sz="1400" dirty="0">
                        <a:solidFill>
                          <a:schemeClr val="tx1">
                            <a:lumMod val="85000"/>
                            <a:lumOff val="15000"/>
                          </a:schemeClr>
                        </a:solidFill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对质量、内容进行管控</a:t>
                    </a:r>
                  </a:p>
                </p:txBody>
              </p:sp>
              <p:sp>
                <p:nvSpPr>
                  <p:cNvPr id="49" name="PA-矩形 4"/>
                  <p:cNvSpPr>
                    <a:spLocks noChangeArrowheads="1"/>
                  </p:cNvSpPr>
                  <p:nvPr>
                    <p:custDataLst>
                      <p:tags r:id="rId16"/>
                    </p:custDataLst>
                  </p:nvPr>
                </p:nvSpPr>
                <p:spPr bwMode="auto">
                  <a:xfrm>
                    <a:off x="1765" y="7061"/>
                    <a:ext cx="2729" cy="48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/>
                    <a:r>
                      <a:rPr lang="zh-CN" altLang="en-US" sz="2000" b="1" dirty="0">
                        <a:latin typeface="思源黑体 CN Bold" panose="020B0800000000000000" charset="-122"/>
                        <a:ea typeface="思源黑体 CN Bold" panose="020B08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视频审核</a:t>
                    </a:r>
                    <a:endParaRPr lang="zh-CN" altLang="zh-CN" sz="2000" b="1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</p:grpSp>
          </p:grpSp>
          <p:grpSp>
            <p:nvGrpSpPr>
              <p:cNvPr id="52" name="组合 51"/>
              <p:cNvGrpSpPr/>
              <p:nvPr/>
            </p:nvGrpSpPr>
            <p:grpSpPr>
              <a:xfrm>
                <a:off x="10190" y="2774"/>
                <a:ext cx="3169" cy="4902"/>
                <a:chOff x="1837" y="2979"/>
                <a:chExt cx="3169" cy="4902"/>
              </a:xfrm>
            </p:grpSpPr>
            <p:sp>
              <p:nvSpPr>
                <p:cNvPr id="53" name="文本框 52"/>
                <p:cNvSpPr txBox="1"/>
                <p:nvPr>
                  <p:custDataLst>
                    <p:tags r:id="rId9"/>
                  </p:custDataLst>
                </p:nvPr>
              </p:nvSpPr>
              <p:spPr>
                <a:xfrm>
                  <a:off x="2630" y="2979"/>
                  <a:ext cx="1415" cy="12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en-US" altLang="zh-CN" sz="44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03</a:t>
                  </a:r>
                </a:p>
              </p:txBody>
            </p:sp>
            <p:sp>
              <p:nvSpPr>
                <p:cNvPr id="54" name="椭圆 53"/>
                <p:cNvSpPr/>
                <p:nvPr>
                  <p:custDataLst>
                    <p:tags r:id="rId10"/>
                  </p:custDataLst>
                </p:nvPr>
              </p:nvSpPr>
              <p:spPr>
                <a:xfrm>
                  <a:off x="2363" y="4296"/>
                  <a:ext cx="1994" cy="1994"/>
                </a:xfrm>
                <a:prstGeom prst="ellipse">
                  <a:avLst/>
                </a:prstGeom>
                <a:gradFill>
                  <a:gsLst>
                    <a:gs pos="2000">
                      <a:srgbClr val="225EFF"/>
                    </a:gs>
                    <a:gs pos="100000">
                      <a:srgbClr val="4B90FF"/>
                    </a:gs>
                  </a:gsLst>
                  <a:lin ang="336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Light" panose="020B0300000000000000" charset="-122"/>
                    <a:ea typeface="思源黑体 CN Light" panose="020B03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grpSp>
              <p:nvGrpSpPr>
                <p:cNvPr id="55" name="组合 54"/>
                <p:cNvGrpSpPr/>
                <p:nvPr/>
              </p:nvGrpSpPr>
              <p:grpSpPr>
                <a:xfrm>
                  <a:off x="1837" y="6789"/>
                  <a:ext cx="3169" cy="1092"/>
                  <a:chOff x="1605" y="7060"/>
                  <a:chExt cx="3169" cy="1092"/>
                </a:xfrm>
              </p:grpSpPr>
              <p:sp>
                <p:nvSpPr>
                  <p:cNvPr id="56" name="PA-矩形 4"/>
                  <p:cNvSpPr>
                    <a:spLocks noChangeArrowheads="1"/>
                  </p:cNvSpPr>
                  <p:nvPr>
                    <p:custDataLst>
                      <p:tags r:id="rId11"/>
                    </p:custDataLst>
                  </p:nvPr>
                </p:nvSpPr>
                <p:spPr bwMode="auto">
                  <a:xfrm>
                    <a:off x="1605" y="7703"/>
                    <a:ext cx="3169" cy="449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 fontAlgn="base">
                      <a:lnSpc>
                        <a:spcPct val="150000"/>
                      </a:lnSpc>
                      <a:spcBef>
                        <a:spcPct val="0"/>
                      </a:spcBef>
                      <a:spcAft>
                        <a:spcPct val="0"/>
                      </a:spcAft>
                      <a:defRPr/>
                    </a:pPr>
                    <a:r>
                      <a:rPr lang="en-US" altLang="zh-CN" sz="1400" dirty="0" err="1"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OpenApi</a:t>
                    </a:r>
                    <a:r>
                      <a:rPr lang="en-US" altLang="zh-CN" sz="1400" dirty="0"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 </a:t>
                    </a:r>
                    <a:r>
                      <a:rPr lang="zh-CN" altLang="en-US" sz="1400" dirty="0">
                        <a:latin typeface="思源黑体 CN Light" panose="020B0300000000000000" charset="-122"/>
                        <a:ea typeface="思源黑体 CN Light" panose="020B03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推送至百家号</a:t>
                    </a:r>
                    <a:endParaRPr lang="zh-CN" altLang="en-US" sz="1400" dirty="0">
                      <a:solidFill>
                        <a:schemeClr val="tx1">
                          <a:lumMod val="85000"/>
                          <a:lumOff val="15000"/>
                        </a:schemeClr>
                      </a:solidFill>
                      <a:latin typeface="思源黑体 CN Light" panose="020B0300000000000000" charset="-122"/>
                      <a:ea typeface="思源黑体 CN Light" panose="020B03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  <p:sp>
                <p:nvSpPr>
                  <p:cNvPr id="57" name="PA-矩形 4"/>
                  <p:cNvSpPr>
                    <a:spLocks noChangeArrowheads="1"/>
                  </p:cNvSpPr>
                  <p:nvPr>
                    <p:custDataLst>
                      <p:tags r:id="rId12"/>
                    </p:custDataLst>
                  </p:nvPr>
                </p:nvSpPr>
                <p:spPr bwMode="auto">
                  <a:xfrm>
                    <a:off x="1765" y="7060"/>
                    <a:ext cx="2729" cy="485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wrap="square" lIns="0" tIns="0" rIns="0" bIns="0" anchor="ctr" anchorCtr="0">
                    <a:spAutoFit/>
                  </a:bodyPr>
                  <a:lstStyle>
                    <a:lvl1pPr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1pPr>
                    <a:lvl2pPr marL="742950" indent="-28575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2pPr>
                    <a:lvl3pPr marL="11430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3pPr>
                    <a:lvl4pPr marL="16002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4pPr>
                    <a:lvl5pPr marL="2057400" indent="-228600" eaLnBrk="0" hangingPunct="0"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5pPr>
                    <a:lvl6pPr marL="25146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6pPr>
                    <a:lvl7pPr marL="29718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7pPr>
                    <a:lvl8pPr marL="34290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8pPr>
                    <a:lvl9pPr marL="3886200" indent="-228600" eaLnBrk="0" fontAlgn="base" hangingPunct="0">
                      <a:spcBef>
                        <a:spcPct val="0"/>
                      </a:spcBef>
                      <a:spcAft>
                        <a:spcPct val="0"/>
                      </a:spcAft>
                      <a:defRPr>
                        <a:solidFill>
                          <a:schemeClr val="tx1"/>
                        </a:solidFill>
                        <a:latin typeface="Arial" panose="020B0604020202020204" pitchFamily="34" charset="0"/>
                        <a:ea typeface="宋体" panose="02010600030101010101" pitchFamily="2" charset="-122"/>
                      </a:defRPr>
                    </a:lvl9pPr>
                  </a:lstStyle>
                  <a:p>
                    <a:pPr algn="ctr"/>
                    <a:r>
                      <a:rPr lang="zh-CN" altLang="en-US" sz="2000" b="1" dirty="0">
                        <a:solidFill>
                          <a:schemeClr val="tx1"/>
                        </a:solidFill>
                        <a:latin typeface="思源黑体 CN Bold" panose="020B0800000000000000" charset="-122"/>
                        <a:ea typeface="思源黑体 CN Bold" panose="020B0800000000000000" charset="-122"/>
                        <a:cs typeface="思源黑体 CN Light" panose="020B0300000000000000" charset="-122"/>
                        <a:sym typeface="思源黑体 CN Light" panose="020B0300000000000000" charset="-122"/>
                      </a:rPr>
                      <a:t>推送百家号</a:t>
                    </a:r>
                    <a:endParaRPr lang="zh-CN" altLang="zh-CN" sz="2000" b="1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endParaRPr>
                  </a:p>
                </p:txBody>
              </p:sp>
            </p:grpSp>
          </p:grpSp>
          <p:grpSp>
            <p:nvGrpSpPr>
              <p:cNvPr id="60" name="组合 59"/>
              <p:cNvGrpSpPr/>
              <p:nvPr/>
            </p:nvGrpSpPr>
            <p:grpSpPr>
              <a:xfrm>
                <a:off x="14433" y="2774"/>
                <a:ext cx="2729" cy="4295"/>
                <a:chOff x="1997" y="2979"/>
                <a:chExt cx="2729" cy="4295"/>
              </a:xfrm>
            </p:grpSpPr>
            <p:sp>
              <p:nvSpPr>
                <p:cNvPr id="61" name="文本框 60"/>
                <p:cNvSpPr txBox="1"/>
                <p:nvPr>
                  <p:custDataLst>
                    <p:tags r:id="rId6"/>
                  </p:custDataLst>
                </p:nvPr>
              </p:nvSpPr>
              <p:spPr>
                <a:xfrm>
                  <a:off x="2630" y="2979"/>
                  <a:ext cx="1415" cy="121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dist"/>
                  <a:r>
                    <a:rPr lang="en-US" altLang="zh-CN" sz="4400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04</a:t>
                  </a:r>
                </a:p>
              </p:txBody>
            </p:sp>
            <p:sp>
              <p:nvSpPr>
                <p:cNvPr id="62" name="椭圆 61"/>
                <p:cNvSpPr/>
                <p:nvPr>
                  <p:custDataLst>
                    <p:tags r:id="rId7"/>
                  </p:custDataLst>
                </p:nvPr>
              </p:nvSpPr>
              <p:spPr>
                <a:xfrm>
                  <a:off x="2363" y="4296"/>
                  <a:ext cx="1994" cy="1994"/>
                </a:xfrm>
                <a:prstGeom prst="ellipse">
                  <a:avLst/>
                </a:prstGeom>
                <a:gradFill>
                  <a:gsLst>
                    <a:gs pos="2000">
                      <a:srgbClr val="225EFF"/>
                    </a:gs>
                    <a:gs pos="100000">
                      <a:srgbClr val="4B90FF"/>
                    </a:gs>
                  </a:gsLst>
                  <a:lin ang="336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思源黑体 CN Light" panose="020B0300000000000000" charset="-122"/>
                    <a:ea typeface="思源黑体 CN Light" panose="020B03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  <p:sp>
              <p:nvSpPr>
                <p:cNvPr id="65" name="PA-矩形 4"/>
                <p:cNvSpPr>
                  <a:spLocks noChangeArrowheads="1"/>
                </p:cNvSpPr>
                <p:nvPr>
                  <p:custDataLst>
                    <p:tags r:id="rId8"/>
                  </p:custDataLst>
                </p:nvPr>
              </p:nvSpPr>
              <p:spPr bwMode="auto">
                <a:xfrm>
                  <a:off x="1997" y="6790"/>
                  <a:ext cx="2729" cy="484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 wrap="square" lIns="0" tIns="0" rIns="0" bIns="0" anchor="ctr" anchorCtr="0">
                  <a:spAutoFit/>
                </a:bodyPr>
                <a:lstStyle>
                  <a:lvl1pPr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1pPr>
                  <a:lvl2pPr marL="742950" indent="-28575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2pPr>
                  <a:lvl3pPr marL="11430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3pPr>
                  <a:lvl4pPr marL="16002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4pPr>
                  <a:lvl5pPr marL="2057400" indent="-228600" eaLnBrk="0" hangingPunct="0"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>
                      <a:solidFill>
                        <a:schemeClr val="tx1"/>
                      </a:solidFill>
                      <a:latin typeface="Arial" panose="020B0604020202020204" pitchFamily="34" charset="0"/>
                      <a:ea typeface="宋体" panose="02010600030101010101" pitchFamily="2" charset="-122"/>
                    </a:defRPr>
                  </a:lvl9pPr>
                </a:lstStyle>
                <a:p>
                  <a:pPr algn="ctr"/>
                  <a:r>
                    <a:rPr lang="zh-CN" altLang="en-US" sz="2000" b="1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推送</a:t>
                  </a:r>
                  <a:r>
                    <a:rPr lang="en-US" altLang="zh-CN" sz="2000" b="1" dirty="0">
                      <a:solidFill>
                        <a:schemeClr val="tx1"/>
                      </a:solidFill>
                      <a:latin typeface="思源黑体 CN Bold" panose="020B0800000000000000" charset="-122"/>
                      <a:ea typeface="思源黑体 CN Bold" panose="020B0800000000000000" charset="-122"/>
                      <a:cs typeface="思源黑体 CN Light" panose="020B0300000000000000" charset="-122"/>
                      <a:sym typeface="思源黑体 CN Light" panose="020B0300000000000000" charset="-122"/>
                    </a:rPr>
                    <a:t>SEO</a:t>
                  </a:r>
                  <a:endParaRPr lang="zh-CN" altLang="zh-CN" sz="2000" b="1" dirty="0">
                    <a:solidFill>
                      <a:schemeClr val="tx1"/>
                    </a:solidFill>
                    <a:latin typeface="思源黑体 CN Bold" panose="020B0800000000000000" charset="-122"/>
                    <a:ea typeface="思源黑体 CN Bold" panose="020B0800000000000000" charset="-122"/>
                    <a:cs typeface="思源黑体 CN Light" panose="020B0300000000000000" charset="-122"/>
                    <a:sym typeface="思源黑体 CN Light" panose="020B0300000000000000" charset="-122"/>
                  </a:endParaRPr>
                </a:p>
              </p:txBody>
            </p:sp>
          </p:grpSp>
        </p:grpSp>
        <p:pic>
          <p:nvPicPr>
            <p:cNvPr id="8" name="图片 7" descr="简历"/>
            <p:cNvPicPr>
              <a:picLocks noChangeAspect="1"/>
            </p:cNvPicPr>
            <p:nvPr>
              <p:custDataLst>
                <p:tags r:id="rId2"/>
              </p:custDataLst>
            </p:nvPr>
          </p:nvPicPr>
          <p:blipFill>
            <a:blip r:embed="rId31"/>
            <a:stretch>
              <a:fillRect/>
            </a:stretch>
          </p:blipFill>
          <p:spPr>
            <a:xfrm>
              <a:off x="3106" y="4540"/>
              <a:ext cx="879" cy="879"/>
            </a:xfrm>
            <a:prstGeom prst="rect">
              <a:avLst/>
            </a:prstGeom>
          </p:spPr>
        </p:pic>
        <p:pic>
          <p:nvPicPr>
            <p:cNvPr id="16" name="图片 15" descr="E:\PPT\熊猫网\审核中\日历.svg日历"/>
            <p:cNvPicPr>
              <a:picLocks noChangeAspect="1"/>
            </p:cNvPicPr>
            <p:nvPr>
              <p:custDataLst>
                <p:tags r:id="rId3"/>
              </p:custDataLst>
            </p:nvPr>
          </p:nvPicPr>
          <p:blipFill>
            <a:blip r:embed="rId32"/>
            <a:srcRect/>
            <a:stretch>
              <a:fillRect/>
            </a:stretch>
          </p:blipFill>
          <p:spPr>
            <a:xfrm>
              <a:off x="7192" y="4540"/>
              <a:ext cx="877" cy="879"/>
            </a:xfrm>
            <a:prstGeom prst="rect">
              <a:avLst/>
            </a:prstGeom>
          </p:spPr>
        </p:pic>
        <p:pic>
          <p:nvPicPr>
            <p:cNvPr id="17" name="图片 16" descr="E:\PPT\熊猫网\审核中\学历.svg学历"/>
            <p:cNvPicPr>
              <a:picLocks noChangeAspect="1"/>
            </p:cNvPicPr>
            <p:nvPr>
              <p:custDataLst>
                <p:tags r:id="rId4"/>
              </p:custDataLst>
            </p:nvPr>
          </p:nvPicPr>
          <p:blipFill>
            <a:blip r:embed="rId33"/>
            <a:srcRect/>
            <a:stretch>
              <a:fillRect/>
            </a:stretch>
          </p:blipFill>
          <p:spPr>
            <a:xfrm>
              <a:off x="11276" y="4540"/>
              <a:ext cx="877" cy="879"/>
            </a:xfrm>
            <a:prstGeom prst="rect">
              <a:avLst/>
            </a:prstGeom>
          </p:spPr>
        </p:pic>
        <p:pic>
          <p:nvPicPr>
            <p:cNvPr id="18" name="图片 17" descr="简历"/>
            <p:cNvPicPr>
              <a:picLocks noChangeAspect="1"/>
            </p:cNvPicPr>
            <p:nvPr>
              <p:custDataLst>
                <p:tags r:id="rId5"/>
              </p:custDataLst>
            </p:nvPr>
          </p:nvPicPr>
          <p:blipFill>
            <a:blip r:embed="rId31"/>
            <a:stretch>
              <a:fillRect/>
            </a:stretch>
          </p:blipFill>
          <p:spPr>
            <a:xfrm>
              <a:off x="15360" y="4540"/>
              <a:ext cx="879" cy="879"/>
            </a:xfrm>
            <a:prstGeom prst="rect">
              <a:avLst/>
            </a:prstGeom>
          </p:spPr>
        </p:pic>
      </p:grpSp>
      <p:pic>
        <p:nvPicPr>
          <p:cNvPr id="20" name="Picture 2" descr="logo">
            <a:extLst>
              <a:ext uri="{FF2B5EF4-FFF2-40B4-BE49-F238E27FC236}">
                <a16:creationId xmlns:a16="http://schemas.microsoft.com/office/drawing/2014/main" id="{E7457451-9B88-6E76-F2AF-811C1E22E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右箭头 21">
            <a:extLst>
              <a:ext uri="{FF2B5EF4-FFF2-40B4-BE49-F238E27FC236}">
                <a16:creationId xmlns:a16="http://schemas.microsoft.com/office/drawing/2014/main" id="{64ECB8AD-79CA-78B5-BFCD-ED6A6FEF4467}"/>
              </a:ext>
            </a:extLst>
          </p:cNvPr>
          <p:cNvSpPr/>
          <p:nvPr/>
        </p:nvSpPr>
        <p:spPr>
          <a:xfrm>
            <a:off x="3190875" y="3451799"/>
            <a:ext cx="720090" cy="309716"/>
          </a:xfrm>
          <a:prstGeom prst="rightArrow">
            <a:avLst/>
          </a:prstGeom>
          <a:solidFill>
            <a:srgbClr val="3D7F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6" name="右箭头 25">
            <a:extLst>
              <a:ext uri="{FF2B5EF4-FFF2-40B4-BE49-F238E27FC236}">
                <a16:creationId xmlns:a16="http://schemas.microsoft.com/office/drawing/2014/main" id="{782C32A5-76EE-2790-51DB-F5BF11D00341}"/>
              </a:ext>
            </a:extLst>
          </p:cNvPr>
          <p:cNvSpPr/>
          <p:nvPr/>
        </p:nvSpPr>
        <p:spPr>
          <a:xfrm>
            <a:off x="5804535" y="3453121"/>
            <a:ext cx="720090" cy="309716"/>
          </a:xfrm>
          <a:prstGeom prst="rightArrow">
            <a:avLst/>
          </a:prstGeom>
          <a:solidFill>
            <a:srgbClr val="3D7F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7" name="右箭头 26">
            <a:extLst>
              <a:ext uri="{FF2B5EF4-FFF2-40B4-BE49-F238E27FC236}">
                <a16:creationId xmlns:a16="http://schemas.microsoft.com/office/drawing/2014/main" id="{BA7A5975-CBF3-C3BB-9843-B0B35E8BC9C7}"/>
              </a:ext>
            </a:extLst>
          </p:cNvPr>
          <p:cNvSpPr/>
          <p:nvPr/>
        </p:nvSpPr>
        <p:spPr>
          <a:xfrm>
            <a:off x="8447723" y="3451799"/>
            <a:ext cx="720090" cy="309716"/>
          </a:xfrm>
          <a:prstGeom prst="rightArrow">
            <a:avLst/>
          </a:prstGeom>
          <a:solidFill>
            <a:srgbClr val="3D7FFF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28" name="PA-矩形 4">
            <a:extLst>
              <a:ext uri="{FF2B5EF4-FFF2-40B4-BE49-F238E27FC236}">
                <a16:creationId xmlns:a16="http://schemas.microsoft.com/office/drawing/2014/main" id="{81C5E7FD-0DCD-5EAB-2E2B-45AE1BB480EF}"/>
              </a:ext>
            </a:extLst>
          </p:cNvPr>
          <p:cNvSpPr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8983079" y="4953635"/>
            <a:ext cx="2012315" cy="2851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 anchor="ctr" anchorCtr="0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fontAlgn="base">
              <a:lnSpc>
                <a:spcPct val="150000"/>
              </a:lnSpc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rPr>
              <a:t>文件检出至</a:t>
            </a:r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rPr>
              <a:t>SEO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latin typeface="思源黑体 CN Light" panose="020B0300000000000000" charset="-122"/>
              <a:ea typeface="思源黑体 CN Light" panose="020B0300000000000000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5" grpId="1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组合 23"/>
          <p:cNvGrpSpPr/>
          <p:nvPr/>
        </p:nvGrpSpPr>
        <p:grpSpPr>
          <a:xfrm>
            <a:off x="4719320" y="395605"/>
            <a:ext cx="7141845" cy="747395"/>
            <a:chOff x="7432" y="623"/>
            <a:chExt cx="11247" cy="1177"/>
          </a:xfrm>
        </p:grpSpPr>
        <p:grpSp>
          <p:nvGrpSpPr>
            <p:cNvPr id="9" name="组合 8"/>
            <p:cNvGrpSpPr/>
            <p:nvPr/>
          </p:nvGrpSpPr>
          <p:grpSpPr>
            <a:xfrm>
              <a:off x="7432" y="623"/>
              <a:ext cx="6715" cy="1177"/>
              <a:chOff x="7537" y="839"/>
              <a:chExt cx="6715" cy="1177"/>
            </a:xfrm>
          </p:grpSpPr>
          <p:grpSp>
            <p:nvGrpSpPr>
              <p:cNvPr id="4" name="组合 3"/>
              <p:cNvGrpSpPr/>
              <p:nvPr/>
            </p:nvGrpSpPr>
            <p:grpSpPr>
              <a:xfrm>
                <a:off x="8822" y="897"/>
                <a:ext cx="5430" cy="1064"/>
                <a:chOff x="8822" y="939"/>
                <a:chExt cx="5430" cy="1064"/>
              </a:xfrm>
            </p:grpSpPr>
            <p:sp>
              <p:nvSpPr>
                <p:cNvPr id="98" name="文本框 97"/>
                <p:cNvSpPr txBox="1"/>
                <p:nvPr>
                  <p:custDataLst>
                    <p:tags r:id="rId9"/>
                  </p:custDataLst>
                </p:nvPr>
              </p:nvSpPr>
              <p:spPr>
                <a:xfrm>
                  <a:off x="8822" y="939"/>
                  <a:ext cx="4287" cy="63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algn="l" defTabSz="913765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视频营销</a:t>
                  </a:r>
                  <a:r>
                    <a:rPr lang="en-US" altLang="zh-CN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-</a:t>
                  </a:r>
                  <a:r>
                    <a:rPr lang="zh-CN" altLang="en-US" sz="2000" b="1" dirty="0">
                      <a:latin typeface="思源黑体 CN Bold" panose="020B0800000000000000" charset="-122"/>
                      <a:ea typeface="思源黑体 CN Bold" panose="020B0800000000000000" charset="-122"/>
                      <a:sym typeface="思源黑体 CN Light" panose="020B0300000000000000" charset="-122"/>
                    </a:rPr>
                    <a:t>流程详细</a:t>
                  </a:r>
                  <a:endParaRPr lang="zh-CN" sz="2000" b="1" dirty="0">
                    <a:latin typeface="思源黑体 CN Bold" panose="020B0800000000000000" charset="-122"/>
                    <a:ea typeface="思源黑体 CN Bold" panose="020B0800000000000000" charset="-122"/>
                    <a:sym typeface="思源黑体 CN Light" panose="020B0300000000000000" charset="-122"/>
                  </a:endParaRPr>
                </a:p>
              </p:txBody>
            </p:sp>
            <p:sp>
              <p:nvSpPr>
                <p:cNvPr id="99" name="文本框 98"/>
                <p:cNvSpPr txBox="1"/>
                <p:nvPr>
                  <p:custDataLst>
                    <p:tags r:id="rId10"/>
                  </p:custDataLst>
                </p:nvPr>
              </p:nvSpPr>
              <p:spPr>
                <a:xfrm>
                  <a:off x="8822" y="1567"/>
                  <a:ext cx="5430" cy="43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pPr marL="0" marR="0" lvl="0" indent="0" algn="l" defTabSz="914400" rtl="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r>
                    <a:rPr lang="en-US" altLang="zh-CN" sz="1200" dirty="0">
                      <a:solidFill>
                        <a:srgbClr val="000000"/>
                      </a:solidFill>
                      <a:latin typeface="思源黑体 CN Light" panose="020B0300000000000000" charset="-122"/>
                      <a:ea typeface="思源黑体 CN Light" panose="020B0300000000000000" charset="-122"/>
                      <a:sym typeface="+mn-lt"/>
                    </a:rPr>
                    <a:t>Video Marketing - Detailed Process</a:t>
                  </a:r>
                </a:p>
              </p:txBody>
            </p:sp>
          </p:grpSp>
          <p:sp>
            <p:nvSpPr>
              <p:cNvPr id="100" name="圆角矩形 10"/>
              <p:cNvSpPr>
                <a:spLocks noChangeArrowheads="1"/>
              </p:cNvSpPr>
              <p:nvPr>
                <p:custDataLst>
                  <p:tags r:id="rId8"/>
                </p:custDataLst>
              </p:nvPr>
            </p:nvSpPr>
            <p:spPr bwMode="auto">
              <a:xfrm>
                <a:off x="7537" y="839"/>
                <a:ext cx="1177" cy="1177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0000">
                    <a:srgbClr val="225EFF"/>
                  </a:gs>
                  <a:gs pos="100000">
                    <a:srgbClr val="64B0FF"/>
                  </a:gs>
                </a:gsLst>
                <a:lin ang="0" scaled="0"/>
              </a:gradFill>
              <a:ln w="12700">
                <a:solidFill>
                  <a:schemeClr val="bg1"/>
                </a:solidFill>
                <a:round/>
              </a:ln>
              <a:effectLst>
                <a:outerShdw blurRad="50800" dist="38100" dir="5400000" algn="t" rotWithShape="0">
                  <a:prstClr val="black">
                    <a:alpha val="7000"/>
                  </a:prstClr>
                </a:outerShdw>
              </a:effectLst>
            </p:spPr>
            <p:txBody>
              <a:bodyPr/>
              <a:lstStyle>
                <a:lvl1pPr>
                  <a:spcBef>
                    <a:spcPct val="20000"/>
                  </a:spcBef>
                  <a:buChar char="•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微软雅黑" panose="020B0503020204020204" charset="-122"/>
                  </a:defRPr>
                </a:lvl1pPr>
                <a:lvl2pPr marL="742950" indent="-285750">
                  <a:spcBef>
                    <a:spcPct val="20000"/>
                  </a:spcBef>
                  <a:buChar char="–"/>
                  <a:defRPr sz="2000">
                    <a:solidFill>
                      <a:schemeClr val="accent1"/>
                    </a:solidFill>
                    <a:latin typeface="Arial" panose="020B0604020202020204" pitchFamily="34" charset="0"/>
                    <a:ea typeface="仿宋_GB2312" pitchFamily="49" charset="-122"/>
                  </a:defRPr>
                </a:lvl2pPr>
                <a:lvl3pPr marL="1143000" indent="-228600">
                  <a:spcBef>
                    <a:spcPct val="20000"/>
                  </a:spcBef>
                  <a:buChar char="•"/>
                  <a:defRPr sz="24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3pPr>
                <a:lvl4pPr marL="1600200" indent="-228600">
                  <a:spcBef>
                    <a:spcPct val="20000"/>
                  </a:spcBef>
                  <a:buChar char="–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4pPr>
                <a:lvl5pPr marL="2057400" indent="-228600">
                  <a:spcBef>
                    <a:spcPct val="20000"/>
                  </a:spcBef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5pPr>
                <a:lvl6pPr marL="25146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6pPr>
                <a:lvl7pPr marL="29718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7pPr>
                <a:lvl8pPr marL="34290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8pPr>
                <a:lvl9pPr marL="3886200" indent="-228600" eaLnBrk="0" fontAlgn="base" hangingPunct="0">
                  <a:spcBef>
                    <a:spcPct val="20000"/>
                  </a:spcBef>
                  <a:spcAft>
                    <a:spcPct val="0"/>
                  </a:spcAft>
                  <a:buChar char="»"/>
                  <a:defRPr sz="2000">
                    <a:solidFill>
                      <a:schemeClr val="tx1"/>
                    </a:solidFill>
                    <a:latin typeface="Arial" panose="020B0604020202020204" pitchFamily="34" charset="0"/>
                    <a:ea typeface="宋体" panose="02010600030101010101" pitchFamily="2" charset="-122"/>
                  </a:defRPr>
                </a:lvl9pPr>
              </a:lstStyle>
              <a:p>
                <a:pPr indent="0" algn="ctr">
                  <a:lnSpc>
                    <a:spcPct val="120000"/>
                  </a:lnSpc>
                  <a:buNone/>
                </a:pPr>
                <a:r>
                  <a:rPr lang="en-US" altLang="zh-CN" dirty="0">
                    <a:ln w="12700">
                      <a:noFill/>
                    </a:ln>
                    <a:solidFill>
                      <a:schemeClr val="bg1"/>
                    </a:solidFill>
                    <a:latin typeface="字魂151号-联盟综艺体" panose="00000500000000000000" charset="-122"/>
                    <a:ea typeface="字魂151号-联盟综艺体" panose="00000500000000000000" charset="-122"/>
                    <a:sym typeface="+mn-ea"/>
                  </a:rPr>
                  <a:t>02</a:t>
                </a:r>
                <a:endParaRPr lang="en-US" altLang="zh-CN" dirty="0">
                  <a:ln w="12700">
                    <a:noFill/>
                  </a:ln>
                  <a:solidFill>
                    <a:schemeClr val="bg1"/>
                  </a:solidFill>
                  <a:latin typeface="字魂151号-联盟综艺体" panose="00000500000000000000" charset="-122"/>
                  <a:ea typeface="字魂151号-联盟综艺体" panose="00000500000000000000" charset="-122"/>
                  <a:cs typeface="思源黑体 CN Light" panose="020B0300000000000000" charset="-122"/>
                  <a:sym typeface="+mn-ea"/>
                </a:endParaRPr>
              </a:p>
            </p:txBody>
          </p:sp>
        </p:grpSp>
        <p:grpSp>
          <p:nvGrpSpPr>
            <p:cNvPr id="11" name="组合 10"/>
            <p:cNvGrpSpPr/>
            <p:nvPr/>
          </p:nvGrpSpPr>
          <p:grpSpPr>
            <a:xfrm rot="16200000">
              <a:off x="17706" y="166"/>
              <a:ext cx="206" cy="1740"/>
              <a:chOff x="21" y="421"/>
              <a:chExt cx="229" cy="1955"/>
            </a:xfrm>
            <a:gradFill>
              <a:gsLst>
                <a:gs pos="0">
                  <a:srgbClr val="67B3FF"/>
                </a:gs>
                <a:gs pos="100000">
                  <a:srgbClr val="225EFF"/>
                </a:gs>
              </a:gsLst>
              <a:lin ang="5400000" scaled="0"/>
            </a:gradFill>
          </p:grpSpPr>
          <p:sp>
            <p:nvSpPr>
              <p:cNvPr id="12" name="椭圆 11"/>
              <p:cNvSpPr/>
              <p:nvPr>
                <p:custDataLst>
                  <p:tags r:id="rId3"/>
                </p:custDataLst>
              </p:nvPr>
            </p:nvSpPr>
            <p:spPr>
              <a:xfrm>
                <a:off x="21" y="421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3" name="椭圆 12"/>
              <p:cNvSpPr/>
              <p:nvPr>
                <p:custDataLst>
                  <p:tags r:id="rId4"/>
                </p:custDataLst>
              </p:nvPr>
            </p:nvSpPr>
            <p:spPr>
              <a:xfrm>
                <a:off x="23" y="853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4" name="椭圆 13"/>
              <p:cNvSpPr/>
              <p:nvPr>
                <p:custDataLst>
                  <p:tags r:id="rId5"/>
                </p:custDataLst>
              </p:nvPr>
            </p:nvSpPr>
            <p:spPr>
              <a:xfrm>
                <a:off x="22" y="1285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5" name="椭圆 14"/>
              <p:cNvSpPr/>
              <p:nvPr>
                <p:custDataLst>
                  <p:tags r:id="rId6"/>
                </p:custDataLst>
              </p:nvPr>
            </p:nvSpPr>
            <p:spPr>
              <a:xfrm>
                <a:off x="22" y="1717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  <p:sp>
            <p:nvSpPr>
              <p:cNvPr id="10" name="椭圆 9"/>
              <p:cNvSpPr/>
              <p:nvPr>
                <p:custDataLst>
                  <p:tags r:id="rId7"/>
                </p:custDataLst>
              </p:nvPr>
            </p:nvSpPr>
            <p:spPr>
              <a:xfrm>
                <a:off x="22" y="2149"/>
                <a:ext cx="227" cy="227"/>
              </a:xfrm>
              <a:prstGeom prst="ellipse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 sz="2400"/>
              </a:p>
            </p:txBody>
          </p:sp>
        </p:grpSp>
      </p:grpSp>
      <p:sp>
        <p:nvSpPr>
          <p:cNvPr id="25" name="矩形 24"/>
          <p:cNvSpPr/>
          <p:nvPr/>
        </p:nvSpPr>
        <p:spPr>
          <a:xfrm>
            <a:off x="0" y="6624320"/>
            <a:ext cx="12191365" cy="233680"/>
          </a:xfrm>
          <a:prstGeom prst="rect">
            <a:avLst/>
          </a:prstGeom>
          <a:gradFill>
            <a:gsLst>
              <a:gs pos="20000">
                <a:srgbClr val="225EFF"/>
              </a:gs>
              <a:gs pos="100000">
                <a:srgbClr val="64B0FF"/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20" name="Picture 2" descr="logo">
            <a:extLst>
              <a:ext uri="{FF2B5EF4-FFF2-40B4-BE49-F238E27FC236}">
                <a16:creationId xmlns:a16="http://schemas.microsoft.com/office/drawing/2014/main" id="{E7457451-9B88-6E76-F2AF-811C1E22EE9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3" name="组合 32">
            <a:extLst>
              <a:ext uri="{FF2B5EF4-FFF2-40B4-BE49-F238E27FC236}">
                <a16:creationId xmlns:a16="http://schemas.microsoft.com/office/drawing/2014/main" id="{9F9D8311-CD1C-B987-16F4-B2C7AD5A2438}"/>
              </a:ext>
            </a:extLst>
          </p:cNvPr>
          <p:cNvGrpSpPr/>
          <p:nvPr/>
        </p:nvGrpSpPr>
        <p:grpSpPr>
          <a:xfrm>
            <a:off x="4492246" y="2743200"/>
            <a:ext cx="2463165" cy="1504335"/>
            <a:chOff x="3031" y="2915"/>
            <a:chExt cx="3879" cy="6043"/>
          </a:xfrm>
        </p:grpSpPr>
        <p:sp>
          <p:nvSpPr>
            <p:cNvPr id="34" name="ïşḻïďê-Rectangle 2">
              <a:extLst>
                <a:ext uri="{FF2B5EF4-FFF2-40B4-BE49-F238E27FC236}">
                  <a16:creationId xmlns:a16="http://schemas.microsoft.com/office/drawing/2014/main" id="{39A62D03-31EC-5267-F921-A18D0F15A717}"/>
                </a:ext>
              </a:extLst>
            </p:cNvPr>
            <p:cNvSpPr/>
            <p:nvPr>
              <p:custDataLst>
                <p:tags r:id="rId1"/>
              </p:custDataLst>
            </p:nvPr>
          </p:nvSpPr>
          <p:spPr>
            <a:xfrm>
              <a:off x="3031" y="2915"/>
              <a:ext cx="3879" cy="6043"/>
            </a:xfrm>
            <a:prstGeom prst="roundRect">
              <a:avLst>
                <a:gd name="adj" fmla="val 8547"/>
              </a:avLst>
            </a:prstGeom>
            <a:gradFill flip="none" rotWithShape="1">
              <a:gsLst>
                <a:gs pos="2000">
                  <a:srgbClr val="225EFF"/>
                </a:gs>
                <a:gs pos="100000">
                  <a:srgbClr val="4B90FF"/>
                </a:gs>
              </a:gsLst>
              <a:lin ang="3360000" scaled="0"/>
            </a:gradFill>
            <a:ln>
              <a:noFill/>
            </a:ln>
            <a:effectLst>
              <a:outerShdw blurRad="381000" dist="38100" dir="5400000" algn="t" rotWithShape="0">
                <a:srgbClr val="007CE2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sz="2400" dirty="0">
                <a:latin typeface="思源黑体 CN Bold" panose="020B0800000000000000" charset="-122"/>
                <a:ea typeface="思源黑体 CN Bold" panose="020B0800000000000000" charset="-122"/>
                <a:cs typeface="思源黑体 CN Light" panose="020B0300000000000000" charset="-122"/>
                <a:sym typeface="+mn-lt"/>
              </a:endParaRPr>
            </a:p>
          </p:txBody>
        </p:sp>
        <p:sp>
          <p:nvSpPr>
            <p:cNvPr id="37" name="矩形 3">
              <a:extLst>
                <a:ext uri="{FF2B5EF4-FFF2-40B4-BE49-F238E27FC236}">
                  <a16:creationId xmlns:a16="http://schemas.microsoft.com/office/drawing/2014/main" id="{5F2F6100-0AA7-0F49-38FB-EADEA7839C93}"/>
                </a:ext>
              </a:extLst>
            </p:cNvPr>
            <p:cNvSpPr>
              <a:spLocks noChangeArrowheads="1"/>
            </p:cNvSpPr>
            <p:nvPr>
              <p:custDataLst>
                <p:tags r:id="rId2"/>
              </p:custDataLst>
            </p:nvPr>
          </p:nvSpPr>
          <p:spPr bwMode="auto">
            <a:xfrm>
              <a:off x="4164" y="5400"/>
              <a:ext cx="1616" cy="123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/>
            <a:p>
              <a:pPr algn="ctr" defTabSz="457200">
                <a:spcBef>
                  <a:spcPct val="0"/>
                </a:spcBef>
              </a:pPr>
              <a:r>
                <a:rPr lang="zh-CN" altLang="en-US" sz="2000" b="1" dirty="0">
                  <a:solidFill>
                    <a:schemeClr val="bg1"/>
                  </a:solidFill>
                  <a:latin typeface="思源黑体 CN Bold" panose="020B0800000000000000" charset="-122"/>
                  <a:ea typeface="思源黑体 CN Bold" panose="020B0800000000000000" charset="-122"/>
                  <a:cs typeface="思源黑体 CN Light" panose="020B0300000000000000" charset="-122"/>
                  <a:sym typeface="思源黑体 CN Light" panose="020B0300000000000000" charset="-122"/>
                  <a:hlinkClick r:id="rId14">
                    <a:extLst>
                      <a:ext uri="{A12FA001-AC4F-418D-AE19-62706E023703}">
                        <ahyp:hlinkClr xmlns:ahyp="http://schemas.microsoft.com/office/drawing/2018/hyperlinkcolor" val="tx"/>
                      </a:ext>
                    </a:extLst>
                  </a:hlinkClick>
                </a:rPr>
                <a:t>查看流程</a:t>
              </a:r>
              <a:endParaRPr lang="zh-CN" altLang="en-US" sz="2000" b="1" dirty="0">
                <a:solidFill>
                  <a:schemeClr val="bg1"/>
                </a:solidFill>
                <a:latin typeface="思源黑体 CN Bold" panose="020B0800000000000000" charset="-122"/>
                <a:ea typeface="思源黑体 CN Bold" panose="020B0800000000000000" charset="-122"/>
                <a:cs typeface="思源黑体 CN Light" panose="020B0300000000000000" charset="-122"/>
                <a:sym typeface="思源黑体 CN Light" panose="020B0300000000000000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50310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bldLvl="0" animBg="1"/>
      <p:bldP spid="25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任意多边形 1"/>
          <p:cNvSpPr/>
          <p:nvPr>
            <p:custDataLst>
              <p:tags r:id="rId1"/>
            </p:custDataLst>
          </p:nvPr>
        </p:nvSpPr>
        <p:spPr>
          <a:xfrm flipH="1">
            <a:off x="-2" y="-1"/>
            <a:ext cx="12192001" cy="6858001"/>
          </a:xfrm>
          <a:custGeom>
            <a:avLst/>
            <a:gdLst>
              <a:gd name="adj" fmla="val 0"/>
              <a:gd name="a" fmla="pin 0 adj 50000"/>
              <a:gd name="x1" fmla="*/ ss a 100000"/>
              <a:gd name="x2" fmla="+- r 0 x1"/>
              <a:gd name="y2" fmla="+- b 0 x1"/>
              <a:gd name="il" fmla="*/ x1 29289 100000"/>
              <a:gd name="ir" fmla="+- r 0 il"/>
              <a:gd name="ib" fmla="+- b 0 il"/>
            </a:gdLst>
            <a:ahLst/>
            <a:cxnLst>
              <a:cxn ang="3">
                <a:pos x="hc" y="t"/>
              </a:cxn>
              <a:cxn ang="cd2">
                <a:pos x="l" y="vc"/>
              </a:cxn>
              <a:cxn ang="cd4">
                <a:pos x="hc" y="b"/>
              </a:cxn>
              <a:cxn ang="0">
                <a:pos x="r" y="vc"/>
              </a:cxn>
            </a:cxnLst>
            <a:rect l="l" t="t" r="r" b="b"/>
            <a:pathLst>
              <a:path w="13437" h="7267">
                <a:moveTo>
                  <a:pt x="0" y="0"/>
                </a:moveTo>
                <a:lnTo>
                  <a:pt x="1176" y="0"/>
                </a:lnTo>
                <a:lnTo>
                  <a:pt x="12261" y="0"/>
                </a:lnTo>
                <a:lnTo>
                  <a:pt x="13437" y="0"/>
                </a:lnTo>
                <a:lnTo>
                  <a:pt x="13437" y="1176"/>
                </a:lnTo>
                <a:lnTo>
                  <a:pt x="13437" y="1610"/>
                </a:lnTo>
                <a:lnTo>
                  <a:pt x="13437" y="4521"/>
                </a:lnTo>
                <a:lnTo>
                  <a:pt x="13437" y="4915"/>
                </a:lnTo>
                <a:lnTo>
                  <a:pt x="13437" y="7267"/>
                </a:lnTo>
                <a:cubicBezTo>
                  <a:pt x="13437" y="6618"/>
                  <a:pt x="12910" y="6091"/>
                  <a:pt x="12261" y="6091"/>
                </a:cubicBezTo>
                <a:lnTo>
                  <a:pt x="9897" y="6091"/>
                </a:lnTo>
                <a:lnTo>
                  <a:pt x="1176" y="6091"/>
                </a:lnTo>
                <a:cubicBezTo>
                  <a:pt x="527" y="6091"/>
                  <a:pt x="0" y="5564"/>
                  <a:pt x="0" y="4915"/>
                </a:cubicBezTo>
                <a:lnTo>
                  <a:pt x="0" y="4521"/>
                </a:lnTo>
                <a:lnTo>
                  <a:pt x="0" y="117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rgbClr val="67B3FF"/>
              </a:gs>
              <a:gs pos="84000">
                <a:srgbClr val="225EFF"/>
              </a:gs>
            </a:gsLst>
            <a:lin ang="5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 sz="2400"/>
          </a:p>
        </p:txBody>
      </p:sp>
      <p:sp>
        <p:nvSpPr>
          <p:cNvPr id="3" name="文本框 2"/>
          <p:cNvSpPr txBox="1"/>
          <p:nvPr/>
        </p:nvSpPr>
        <p:spPr>
          <a:xfrm>
            <a:off x="1014730" y="2514600"/>
            <a:ext cx="4977765" cy="75713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 algn="l">
              <a:lnSpc>
                <a:spcPct val="80000"/>
              </a:lnSpc>
            </a:pPr>
            <a:r>
              <a:rPr lang="zh-CN" altLang="en-US" sz="5400" dirty="0">
                <a:solidFill>
                  <a:schemeClr val="bg1"/>
                </a:solidFill>
                <a:effectLst>
                  <a:reflection blurRad="101600" stA="71000" endA="50" endPos="43000" dir="5400000" sy="-100000" algn="bl" rotWithShape="0"/>
                </a:effectLst>
                <a:latin typeface="字魂151号-联盟综艺体" panose="00000500000000000000" charset="-122"/>
                <a:ea typeface="字魂151号-联盟综艺体" panose="00000500000000000000" charset="-122"/>
                <a:cs typeface="思源黑体 CN Bold" panose="020B0800000000000000" charset="-122"/>
                <a:sym typeface="+mn-ea"/>
              </a:rPr>
              <a:t>问答营销</a:t>
            </a:r>
          </a:p>
        </p:txBody>
      </p:sp>
      <p:sp>
        <p:nvSpPr>
          <p:cNvPr id="58" name="文本框 57"/>
          <p:cNvSpPr txBox="1"/>
          <p:nvPr/>
        </p:nvSpPr>
        <p:spPr>
          <a:xfrm>
            <a:off x="963930" y="3858260"/>
            <a:ext cx="4907280" cy="8259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40000"/>
              </a:lnSpc>
            </a:pPr>
            <a:r>
              <a:rPr lang="zh-CN" altLang="en-US" dirty="0">
                <a:solidFill>
                  <a:schemeClr val="bg1"/>
                </a:solidFill>
                <a:latin typeface="思源黑体 CN Light" panose="020B0300000000000000" charset="-122"/>
                <a:ea typeface="思源黑体 CN Light" panose="020B0300000000000000" charset="-122"/>
                <a:cs typeface="思源黑体 CN Light" panose="020B0300000000000000" charset="-122"/>
                <a:sym typeface="思源黑体 CN Light" panose="020B0300000000000000" charset="-122"/>
              </a:rPr>
              <a:t>从添加专业的问答 到 用户搜索呈现，经历了怎样的过程</a:t>
            </a:r>
            <a:endParaRPr lang="en-US" altLang="zh-CN" dirty="0">
              <a:solidFill>
                <a:schemeClr val="bg1"/>
              </a:solidFill>
              <a:latin typeface="思源黑体 CN Light" panose="020B0300000000000000" charset="-122"/>
              <a:ea typeface="思源黑体 CN Light" panose="020B0300000000000000" charset="-122"/>
              <a:cs typeface="思源黑体 CN Light" panose="020B0300000000000000" charset="-122"/>
              <a:sym typeface="思源黑体 CN Light" panose="020B0300000000000000" charset="-122"/>
            </a:endParaRPr>
          </a:p>
        </p:txBody>
      </p:sp>
      <p:pic>
        <p:nvPicPr>
          <p:cNvPr id="4" name="图片 3" descr="3"/>
          <p:cNvPicPr>
            <a:picLocks noChangeAspect="1"/>
          </p:cNvPicPr>
          <p:nvPr/>
        </p:nvPicPr>
        <p:blipFill>
          <a:blip r:embed="rId10"/>
          <a:srcRect l="14669" t="18231" r="17740" b="18472"/>
          <a:stretch>
            <a:fillRect/>
          </a:stretch>
        </p:blipFill>
        <p:spPr>
          <a:xfrm>
            <a:off x="6326505" y="557530"/>
            <a:ext cx="4850765" cy="6073775"/>
          </a:xfrm>
          <a:prstGeom prst="rect">
            <a:avLst/>
          </a:prstGeom>
        </p:spPr>
      </p:pic>
      <p:sp>
        <p:nvSpPr>
          <p:cNvPr id="74" name="圆角矩形 73"/>
          <p:cNvSpPr/>
          <p:nvPr/>
        </p:nvSpPr>
        <p:spPr>
          <a:xfrm>
            <a:off x="1056005" y="3557270"/>
            <a:ext cx="5344795" cy="84455"/>
          </a:xfrm>
          <a:prstGeom prst="roundRect">
            <a:avLst>
              <a:gd name="adj" fmla="val 50000"/>
            </a:avLst>
          </a:prstGeom>
          <a:gradFill>
            <a:gsLst>
              <a:gs pos="0">
                <a:srgbClr val="0166FE">
                  <a:alpha val="0"/>
                </a:srgbClr>
              </a:gs>
              <a:gs pos="100000">
                <a:srgbClr val="FFFFFF"/>
              </a:gs>
            </a:gsLst>
            <a:lin ang="127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1" name="组合 10"/>
          <p:cNvGrpSpPr/>
          <p:nvPr/>
        </p:nvGrpSpPr>
        <p:grpSpPr>
          <a:xfrm>
            <a:off x="11731625" y="358140"/>
            <a:ext cx="128270" cy="1104900"/>
            <a:chOff x="411" y="421"/>
            <a:chExt cx="227" cy="1955"/>
          </a:xfrm>
          <a:gradFill>
            <a:gsLst>
              <a:gs pos="0">
                <a:srgbClr val="67B3FF"/>
              </a:gs>
              <a:gs pos="100000">
                <a:srgbClr val="225EFF"/>
              </a:gs>
            </a:gsLst>
            <a:lin ang="5400000" scaled="0"/>
          </a:gradFill>
        </p:grpSpPr>
        <p:sp>
          <p:nvSpPr>
            <p:cNvPr id="12" name="椭圆 11"/>
            <p:cNvSpPr/>
            <p:nvPr>
              <p:custDataLst>
                <p:tags r:id="rId3"/>
              </p:custDataLst>
            </p:nvPr>
          </p:nvSpPr>
          <p:spPr>
            <a:xfrm>
              <a:off x="411" y="421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3" name="椭圆 12"/>
            <p:cNvSpPr/>
            <p:nvPr>
              <p:custDataLst>
                <p:tags r:id="rId4"/>
              </p:custDataLst>
            </p:nvPr>
          </p:nvSpPr>
          <p:spPr>
            <a:xfrm>
              <a:off x="411" y="853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4" name="椭圆 13"/>
            <p:cNvSpPr/>
            <p:nvPr>
              <p:custDataLst>
                <p:tags r:id="rId5"/>
              </p:custDataLst>
            </p:nvPr>
          </p:nvSpPr>
          <p:spPr>
            <a:xfrm>
              <a:off x="411" y="1285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5" name="椭圆 14"/>
            <p:cNvSpPr/>
            <p:nvPr>
              <p:custDataLst>
                <p:tags r:id="rId6"/>
              </p:custDataLst>
            </p:nvPr>
          </p:nvSpPr>
          <p:spPr>
            <a:xfrm>
              <a:off x="411" y="1717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  <p:sp>
          <p:nvSpPr>
            <p:cNvPr id="16" name="椭圆 15"/>
            <p:cNvSpPr/>
            <p:nvPr>
              <p:custDataLst>
                <p:tags r:id="rId7"/>
              </p:custDataLst>
            </p:nvPr>
          </p:nvSpPr>
          <p:spPr>
            <a:xfrm>
              <a:off x="411" y="2149"/>
              <a:ext cx="227" cy="227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400"/>
            </a:p>
          </p:txBody>
        </p:sp>
      </p:grpSp>
      <p:sp>
        <p:nvSpPr>
          <p:cNvPr id="90" name="椭圆 89"/>
          <p:cNvSpPr/>
          <p:nvPr/>
        </p:nvSpPr>
        <p:spPr>
          <a:xfrm>
            <a:off x="3649980" y="705485"/>
            <a:ext cx="1103630" cy="1103630"/>
          </a:xfrm>
          <a:prstGeom prst="ellipse">
            <a:avLst/>
          </a:prstGeom>
          <a:gradFill>
            <a:gsLst>
              <a:gs pos="0">
                <a:srgbClr val="3152FF">
                  <a:alpha val="0"/>
                </a:srgbClr>
              </a:gs>
              <a:gs pos="100000">
                <a:schemeClr val="bg1">
                  <a:alpha val="36000"/>
                </a:schemeClr>
              </a:gs>
            </a:gsLst>
            <a:lin ang="1722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400">
              <a:ea typeface="思源黑体 CN Light" panose="020B0300000000000000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86143" y="1440497"/>
            <a:ext cx="3589020" cy="1170305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l">
              <a:lnSpc>
                <a:spcPct val="80000"/>
              </a:lnSpc>
            </a:pPr>
            <a:r>
              <a:rPr lang="en-US" altLang="zh-CN" sz="6600" i="1" dirty="0">
                <a:gradFill>
                  <a:gsLst>
                    <a:gs pos="0">
                      <a:schemeClr val="bg1"/>
                    </a:gs>
                    <a:gs pos="100000">
                      <a:srgbClr val="4B90FF">
                        <a:alpha val="0"/>
                      </a:srgbClr>
                    </a:gs>
                  </a:gsLst>
                  <a:lin ang="5400000" scaled="0"/>
                </a:gradFill>
                <a:effectLst>
                  <a:reflection blurRad="101600" stA="71000" endA="50" endPos="43000" dir="5400000" sy="-100000" algn="bl" rotWithShape="0"/>
                </a:effectLst>
                <a:latin typeface="字魂151号-联盟综艺体" panose="00000500000000000000" charset="-122"/>
                <a:ea typeface="字魂151号-联盟综艺体" panose="00000500000000000000" charset="-122"/>
                <a:cs typeface="思源黑体 CN Bold" panose="020B0800000000000000" charset="-122"/>
                <a:sym typeface="+mn-ea"/>
              </a:rPr>
              <a:t>THREE</a:t>
            </a:r>
          </a:p>
        </p:txBody>
      </p:sp>
      <p:sp>
        <p:nvSpPr>
          <p:cNvPr id="123" name="任意多边形: 形状 122"/>
          <p:cNvSpPr/>
          <p:nvPr>
            <p:custDataLst>
              <p:tags r:id="rId2"/>
            </p:custDataLst>
          </p:nvPr>
        </p:nvSpPr>
        <p:spPr>
          <a:xfrm rot="16200000">
            <a:off x="5469890" y="1089025"/>
            <a:ext cx="494665" cy="945515"/>
          </a:xfrm>
          <a:custGeom>
            <a:avLst/>
            <a:gdLst>
              <a:gd name="connsiteX0" fmla="*/ 44962 w 396229"/>
              <a:gd name="connsiteY0" fmla="*/ 735294 h 757775"/>
              <a:gd name="connsiteX1" fmla="*/ 22481 w 396229"/>
              <a:gd name="connsiteY1" fmla="*/ 757775 h 757775"/>
              <a:gd name="connsiteX2" fmla="*/ 0 w 396229"/>
              <a:gd name="connsiteY2" fmla="*/ 735294 h 757775"/>
              <a:gd name="connsiteX3" fmla="*/ 22481 w 396229"/>
              <a:gd name="connsiteY3" fmla="*/ 712813 h 757775"/>
              <a:gd name="connsiteX4" fmla="*/ 44962 w 396229"/>
              <a:gd name="connsiteY4" fmla="*/ 735294 h 757775"/>
              <a:gd name="connsiteX5" fmla="*/ 44962 w 396229"/>
              <a:gd name="connsiteY5" fmla="*/ 592731 h 757775"/>
              <a:gd name="connsiteX6" fmla="*/ 22481 w 396229"/>
              <a:gd name="connsiteY6" fmla="*/ 615212 h 757775"/>
              <a:gd name="connsiteX7" fmla="*/ 0 w 396229"/>
              <a:gd name="connsiteY7" fmla="*/ 592731 h 757775"/>
              <a:gd name="connsiteX8" fmla="*/ 22481 w 396229"/>
              <a:gd name="connsiteY8" fmla="*/ 570250 h 757775"/>
              <a:gd name="connsiteX9" fmla="*/ 44962 w 396229"/>
              <a:gd name="connsiteY9" fmla="*/ 592731 h 757775"/>
              <a:gd name="connsiteX10" fmla="*/ 44962 w 396229"/>
              <a:gd name="connsiteY10" fmla="*/ 450169 h 757775"/>
              <a:gd name="connsiteX11" fmla="*/ 22481 w 396229"/>
              <a:gd name="connsiteY11" fmla="*/ 472650 h 757775"/>
              <a:gd name="connsiteX12" fmla="*/ 0 w 396229"/>
              <a:gd name="connsiteY12" fmla="*/ 450169 h 757775"/>
              <a:gd name="connsiteX13" fmla="*/ 22481 w 396229"/>
              <a:gd name="connsiteY13" fmla="*/ 427688 h 757775"/>
              <a:gd name="connsiteX14" fmla="*/ 44962 w 396229"/>
              <a:gd name="connsiteY14" fmla="*/ 450169 h 757775"/>
              <a:gd name="connsiteX15" fmla="*/ 44962 w 396229"/>
              <a:gd name="connsiteY15" fmla="*/ 307606 h 757775"/>
              <a:gd name="connsiteX16" fmla="*/ 22481 w 396229"/>
              <a:gd name="connsiteY16" fmla="*/ 330087 h 757775"/>
              <a:gd name="connsiteX17" fmla="*/ 0 w 396229"/>
              <a:gd name="connsiteY17" fmla="*/ 307606 h 757775"/>
              <a:gd name="connsiteX18" fmla="*/ 22481 w 396229"/>
              <a:gd name="connsiteY18" fmla="*/ 285125 h 757775"/>
              <a:gd name="connsiteX19" fmla="*/ 44962 w 396229"/>
              <a:gd name="connsiteY19" fmla="*/ 307606 h 757775"/>
              <a:gd name="connsiteX20" fmla="*/ 44962 w 396229"/>
              <a:gd name="connsiteY20" fmla="*/ 165044 h 757775"/>
              <a:gd name="connsiteX21" fmla="*/ 22481 w 396229"/>
              <a:gd name="connsiteY21" fmla="*/ 187525 h 757775"/>
              <a:gd name="connsiteX22" fmla="*/ 0 w 396229"/>
              <a:gd name="connsiteY22" fmla="*/ 165044 h 757775"/>
              <a:gd name="connsiteX23" fmla="*/ 22481 w 396229"/>
              <a:gd name="connsiteY23" fmla="*/ 142563 h 757775"/>
              <a:gd name="connsiteX24" fmla="*/ 44962 w 396229"/>
              <a:gd name="connsiteY24" fmla="*/ 165044 h 757775"/>
              <a:gd name="connsiteX25" fmla="*/ 44962 w 396229"/>
              <a:gd name="connsiteY25" fmla="*/ 22481 h 757775"/>
              <a:gd name="connsiteX26" fmla="*/ 22481 w 396229"/>
              <a:gd name="connsiteY26" fmla="*/ 44962 h 757775"/>
              <a:gd name="connsiteX27" fmla="*/ 0 w 396229"/>
              <a:gd name="connsiteY27" fmla="*/ 22481 h 757775"/>
              <a:gd name="connsiteX28" fmla="*/ 22481 w 396229"/>
              <a:gd name="connsiteY28" fmla="*/ 0 h 757775"/>
              <a:gd name="connsiteX29" fmla="*/ 44962 w 396229"/>
              <a:gd name="connsiteY29" fmla="*/ 22481 h 757775"/>
              <a:gd name="connsiteX30" fmla="*/ 162051 w 396229"/>
              <a:gd name="connsiteY30" fmla="*/ 735294 h 757775"/>
              <a:gd name="connsiteX31" fmla="*/ 139570 w 396229"/>
              <a:gd name="connsiteY31" fmla="*/ 757775 h 757775"/>
              <a:gd name="connsiteX32" fmla="*/ 117089 w 396229"/>
              <a:gd name="connsiteY32" fmla="*/ 735294 h 757775"/>
              <a:gd name="connsiteX33" fmla="*/ 139570 w 396229"/>
              <a:gd name="connsiteY33" fmla="*/ 712813 h 757775"/>
              <a:gd name="connsiteX34" fmla="*/ 162051 w 396229"/>
              <a:gd name="connsiteY34" fmla="*/ 735294 h 757775"/>
              <a:gd name="connsiteX35" fmla="*/ 162051 w 396229"/>
              <a:gd name="connsiteY35" fmla="*/ 592731 h 757775"/>
              <a:gd name="connsiteX36" fmla="*/ 139570 w 396229"/>
              <a:gd name="connsiteY36" fmla="*/ 615212 h 757775"/>
              <a:gd name="connsiteX37" fmla="*/ 117089 w 396229"/>
              <a:gd name="connsiteY37" fmla="*/ 592731 h 757775"/>
              <a:gd name="connsiteX38" fmla="*/ 139570 w 396229"/>
              <a:gd name="connsiteY38" fmla="*/ 570250 h 757775"/>
              <a:gd name="connsiteX39" fmla="*/ 162051 w 396229"/>
              <a:gd name="connsiteY39" fmla="*/ 592731 h 757775"/>
              <a:gd name="connsiteX40" fmla="*/ 162051 w 396229"/>
              <a:gd name="connsiteY40" fmla="*/ 450169 h 757775"/>
              <a:gd name="connsiteX41" fmla="*/ 139570 w 396229"/>
              <a:gd name="connsiteY41" fmla="*/ 472650 h 757775"/>
              <a:gd name="connsiteX42" fmla="*/ 117089 w 396229"/>
              <a:gd name="connsiteY42" fmla="*/ 450169 h 757775"/>
              <a:gd name="connsiteX43" fmla="*/ 139570 w 396229"/>
              <a:gd name="connsiteY43" fmla="*/ 427688 h 757775"/>
              <a:gd name="connsiteX44" fmla="*/ 162051 w 396229"/>
              <a:gd name="connsiteY44" fmla="*/ 450169 h 757775"/>
              <a:gd name="connsiteX45" fmla="*/ 162051 w 396229"/>
              <a:gd name="connsiteY45" fmla="*/ 307606 h 757775"/>
              <a:gd name="connsiteX46" fmla="*/ 139570 w 396229"/>
              <a:gd name="connsiteY46" fmla="*/ 330087 h 757775"/>
              <a:gd name="connsiteX47" fmla="*/ 117089 w 396229"/>
              <a:gd name="connsiteY47" fmla="*/ 307606 h 757775"/>
              <a:gd name="connsiteX48" fmla="*/ 139570 w 396229"/>
              <a:gd name="connsiteY48" fmla="*/ 285125 h 757775"/>
              <a:gd name="connsiteX49" fmla="*/ 162051 w 396229"/>
              <a:gd name="connsiteY49" fmla="*/ 307606 h 757775"/>
              <a:gd name="connsiteX50" fmla="*/ 162051 w 396229"/>
              <a:gd name="connsiteY50" fmla="*/ 165044 h 757775"/>
              <a:gd name="connsiteX51" fmla="*/ 139570 w 396229"/>
              <a:gd name="connsiteY51" fmla="*/ 187525 h 757775"/>
              <a:gd name="connsiteX52" fmla="*/ 117089 w 396229"/>
              <a:gd name="connsiteY52" fmla="*/ 165044 h 757775"/>
              <a:gd name="connsiteX53" fmla="*/ 139570 w 396229"/>
              <a:gd name="connsiteY53" fmla="*/ 142563 h 757775"/>
              <a:gd name="connsiteX54" fmla="*/ 162051 w 396229"/>
              <a:gd name="connsiteY54" fmla="*/ 165044 h 757775"/>
              <a:gd name="connsiteX55" fmla="*/ 162051 w 396229"/>
              <a:gd name="connsiteY55" fmla="*/ 22481 h 757775"/>
              <a:gd name="connsiteX56" fmla="*/ 139570 w 396229"/>
              <a:gd name="connsiteY56" fmla="*/ 44962 h 757775"/>
              <a:gd name="connsiteX57" fmla="*/ 117089 w 396229"/>
              <a:gd name="connsiteY57" fmla="*/ 22481 h 757775"/>
              <a:gd name="connsiteX58" fmla="*/ 139570 w 396229"/>
              <a:gd name="connsiteY58" fmla="*/ 0 h 757775"/>
              <a:gd name="connsiteX59" fmla="*/ 162051 w 396229"/>
              <a:gd name="connsiteY59" fmla="*/ 22481 h 757775"/>
              <a:gd name="connsiteX60" fmla="*/ 279140 w 396229"/>
              <a:gd name="connsiteY60" fmla="*/ 735294 h 757775"/>
              <a:gd name="connsiteX61" fmla="*/ 256659 w 396229"/>
              <a:gd name="connsiteY61" fmla="*/ 757775 h 757775"/>
              <a:gd name="connsiteX62" fmla="*/ 234178 w 396229"/>
              <a:gd name="connsiteY62" fmla="*/ 735294 h 757775"/>
              <a:gd name="connsiteX63" fmla="*/ 256659 w 396229"/>
              <a:gd name="connsiteY63" fmla="*/ 712813 h 757775"/>
              <a:gd name="connsiteX64" fmla="*/ 279140 w 396229"/>
              <a:gd name="connsiteY64" fmla="*/ 735294 h 757775"/>
              <a:gd name="connsiteX65" fmla="*/ 279140 w 396229"/>
              <a:gd name="connsiteY65" fmla="*/ 592731 h 757775"/>
              <a:gd name="connsiteX66" fmla="*/ 256659 w 396229"/>
              <a:gd name="connsiteY66" fmla="*/ 615212 h 757775"/>
              <a:gd name="connsiteX67" fmla="*/ 234178 w 396229"/>
              <a:gd name="connsiteY67" fmla="*/ 592731 h 757775"/>
              <a:gd name="connsiteX68" fmla="*/ 256659 w 396229"/>
              <a:gd name="connsiteY68" fmla="*/ 570250 h 757775"/>
              <a:gd name="connsiteX69" fmla="*/ 279140 w 396229"/>
              <a:gd name="connsiteY69" fmla="*/ 592731 h 757775"/>
              <a:gd name="connsiteX70" fmla="*/ 279140 w 396229"/>
              <a:gd name="connsiteY70" fmla="*/ 450169 h 757775"/>
              <a:gd name="connsiteX71" fmla="*/ 256659 w 396229"/>
              <a:gd name="connsiteY71" fmla="*/ 472650 h 757775"/>
              <a:gd name="connsiteX72" fmla="*/ 234178 w 396229"/>
              <a:gd name="connsiteY72" fmla="*/ 450169 h 757775"/>
              <a:gd name="connsiteX73" fmla="*/ 256659 w 396229"/>
              <a:gd name="connsiteY73" fmla="*/ 427688 h 757775"/>
              <a:gd name="connsiteX74" fmla="*/ 279140 w 396229"/>
              <a:gd name="connsiteY74" fmla="*/ 450169 h 757775"/>
              <a:gd name="connsiteX75" fmla="*/ 279140 w 396229"/>
              <a:gd name="connsiteY75" fmla="*/ 307606 h 757775"/>
              <a:gd name="connsiteX76" fmla="*/ 256659 w 396229"/>
              <a:gd name="connsiteY76" fmla="*/ 330087 h 757775"/>
              <a:gd name="connsiteX77" fmla="*/ 234178 w 396229"/>
              <a:gd name="connsiteY77" fmla="*/ 307606 h 757775"/>
              <a:gd name="connsiteX78" fmla="*/ 256659 w 396229"/>
              <a:gd name="connsiteY78" fmla="*/ 285125 h 757775"/>
              <a:gd name="connsiteX79" fmla="*/ 279140 w 396229"/>
              <a:gd name="connsiteY79" fmla="*/ 307606 h 757775"/>
              <a:gd name="connsiteX80" fmla="*/ 279140 w 396229"/>
              <a:gd name="connsiteY80" fmla="*/ 165044 h 757775"/>
              <a:gd name="connsiteX81" fmla="*/ 256659 w 396229"/>
              <a:gd name="connsiteY81" fmla="*/ 187525 h 757775"/>
              <a:gd name="connsiteX82" fmla="*/ 234178 w 396229"/>
              <a:gd name="connsiteY82" fmla="*/ 165044 h 757775"/>
              <a:gd name="connsiteX83" fmla="*/ 256659 w 396229"/>
              <a:gd name="connsiteY83" fmla="*/ 142563 h 757775"/>
              <a:gd name="connsiteX84" fmla="*/ 279140 w 396229"/>
              <a:gd name="connsiteY84" fmla="*/ 165044 h 757775"/>
              <a:gd name="connsiteX85" fmla="*/ 279140 w 396229"/>
              <a:gd name="connsiteY85" fmla="*/ 22481 h 757775"/>
              <a:gd name="connsiteX86" fmla="*/ 256659 w 396229"/>
              <a:gd name="connsiteY86" fmla="*/ 44962 h 757775"/>
              <a:gd name="connsiteX87" fmla="*/ 234178 w 396229"/>
              <a:gd name="connsiteY87" fmla="*/ 22481 h 757775"/>
              <a:gd name="connsiteX88" fmla="*/ 256659 w 396229"/>
              <a:gd name="connsiteY88" fmla="*/ 0 h 757775"/>
              <a:gd name="connsiteX89" fmla="*/ 279140 w 396229"/>
              <a:gd name="connsiteY89" fmla="*/ 22481 h 757775"/>
              <a:gd name="connsiteX90" fmla="*/ 396229 w 396229"/>
              <a:gd name="connsiteY90" fmla="*/ 735294 h 757775"/>
              <a:gd name="connsiteX91" fmla="*/ 373748 w 396229"/>
              <a:gd name="connsiteY91" fmla="*/ 757775 h 757775"/>
              <a:gd name="connsiteX92" fmla="*/ 351267 w 396229"/>
              <a:gd name="connsiteY92" fmla="*/ 735294 h 757775"/>
              <a:gd name="connsiteX93" fmla="*/ 373748 w 396229"/>
              <a:gd name="connsiteY93" fmla="*/ 712813 h 757775"/>
              <a:gd name="connsiteX94" fmla="*/ 396229 w 396229"/>
              <a:gd name="connsiteY94" fmla="*/ 735294 h 757775"/>
              <a:gd name="connsiteX95" fmla="*/ 396229 w 396229"/>
              <a:gd name="connsiteY95" fmla="*/ 592731 h 757775"/>
              <a:gd name="connsiteX96" fmla="*/ 373748 w 396229"/>
              <a:gd name="connsiteY96" fmla="*/ 615212 h 757775"/>
              <a:gd name="connsiteX97" fmla="*/ 351267 w 396229"/>
              <a:gd name="connsiteY97" fmla="*/ 592731 h 757775"/>
              <a:gd name="connsiteX98" fmla="*/ 373748 w 396229"/>
              <a:gd name="connsiteY98" fmla="*/ 570250 h 757775"/>
              <a:gd name="connsiteX99" fmla="*/ 396229 w 396229"/>
              <a:gd name="connsiteY99" fmla="*/ 592731 h 757775"/>
              <a:gd name="connsiteX100" fmla="*/ 396229 w 396229"/>
              <a:gd name="connsiteY100" fmla="*/ 450169 h 757775"/>
              <a:gd name="connsiteX101" fmla="*/ 373748 w 396229"/>
              <a:gd name="connsiteY101" fmla="*/ 472650 h 757775"/>
              <a:gd name="connsiteX102" fmla="*/ 351267 w 396229"/>
              <a:gd name="connsiteY102" fmla="*/ 450169 h 757775"/>
              <a:gd name="connsiteX103" fmla="*/ 373748 w 396229"/>
              <a:gd name="connsiteY103" fmla="*/ 427688 h 757775"/>
              <a:gd name="connsiteX104" fmla="*/ 396229 w 396229"/>
              <a:gd name="connsiteY104" fmla="*/ 450169 h 757775"/>
              <a:gd name="connsiteX105" fmla="*/ 396229 w 396229"/>
              <a:gd name="connsiteY105" fmla="*/ 307606 h 757775"/>
              <a:gd name="connsiteX106" fmla="*/ 373748 w 396229"/>
              <a:gd name="connsiteY106" fmla="*/ 330087 h 757775"/>
              <a:gd name="connsiteX107" fmla="*/ 351267 w 396229"/>
              <a:gd name="connsiteY107" fmla="*/ 307606 h 757775"/>
              <a:gd name="connsiteX108" fmla="*/ 373748 w 396229"/>
              <a:gd name="connsiteY108" fmla="*/ 285125 h 757775"/>
              <a:gd name="connsiteX109" fmla="*/ 396229 w 396229"/>
              <a:gd name="connsiteY109" fmla="*/ 307606 h 757775"/>
              <a:gd name="connsiteX110" fmla="*/ 396229 w 396229"/>
              <a:gd name="connsiteY110" fmla="*/ 165044 h 757775"/>
              <a:gd name="connsiteX111" fmla="*/ 373748 w 396229"/>
              <a:gd name="connsiteY111" fmla="*/ 187525 h 757775"/>
              <a:gd name="connsiteX112" fmla="*/ 351267 w 396229"/>
              <a:gd name="connsiteY112" fmla="*/ 165044 h 757775"/>
              <a:gd name="connsiteX113" fmla="*/ 373748 w 396229"/>
              <a:gd name="connsiteY113" fmla="*/ 142563 h 757775"/>
              <a:gd name="connsiteX114" fmla="*/ 396229 w 396229"/>
              <a:gd name="connsiteY114" fmla="*/ 165044 h 757775"/>
              <a:gd name="connsiteX115" fmla="*/ 396229 w 396229"/>
              <a:gd name="connsiteY115" fmla="*/ 22481 h 757775"/>
              <a:gd name="connsiteX116" fmla="*/ 373748 w 396229"/>
              <a:gd name="connsiteY116" fmla="*/ 44962 h 757775"/>
              <a:gd name="connsiteX117" fmla="*/ 351267 w 396229"/>
              <a:gd name="connsiteY117" fmla="*/ 22481 h 757775"/>
              <a:gd name="connsiteX118" fmla="*/ 373748 w 396229"/>
              <a:gd name="connsiteY118" fmla="*/ 0 h 757775"/>
              <a:gd name="connsiteX119" fmla="*/ 396229 w 396229"/>
              <a:gd name="connsiteY119" fmla="*/ 22481 h 7577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</a:cxnLst>
            <a:rect l="l" t="t" r="r" b="b"/>
            <a:pathLst>
              <a:path w="396229" h="757775">
                <a:moveTo>
                  <a:pt x="44962" y="735294"/>
                </a:moveTo>
                <a:cubicBezTo>
                  <a:pt x="44962" y="747710"/>
                  <a:pt x="34897" y="757775"/>
                  <a:pt x="22481" y="757775"/>
                </a:cubicBezTo>
                <a:cubicBezTo>
                  <a:pt x="10065" y="757775"/>
                  <a:pt x="0" y="747710"/>
                  <a:pt x="0" y="735294"/>
                </a:cubicBezTo>
                <a:cubicBezTo>
                  <a:pt x="0" y="722878"/>
                  <a:pt x="10065" y="712813"/>
                  <a:pt x="22481" y="712813"/>
                </a:cubicBezTo>
                <a:cubicBezTo>
                  <a:pt x="34897" y="712813"/>
                  <a:pt x="44962" y="722878"/>
                  <a:pt x="44962" y="735294"/>
                </a:cubicBezTo>
                <a:close/>
                <a:moveTo>
                  <a:pt x="44962" y="592731"/>
                </a:moveTo>
                <a:cubicBezTo>
                  <a:pt x="44962" y="605147"/>
                  <a:pt x="34897" y="615212"/>
                  <a:pt x="22481" y="615212"/>
                </a:cubicBezTo>
                <a:cubicBezTo>
                  <a:pt x="10065" y="615212"/>
                  <a:pt x="0" y="605147"/>
                  <a:pt x="0" y="592731"/>
                </a:cubicBezTo>
                <a:cubicBezTo>
                  <a:pt x="0" y="580315"/>
                  <a:pt x="10065" y="570250"/>
                  <a:pt x="22481" y="570250"/>
                </a:cubicBezTo>
                <a:cubicBezTo>
                  <a:pt x="34897" y="570250"/>
                  <a:pt x="44962" y="580315"/>
                  <a:pt x="44962" y="592731"/>
                </a:cubicBezTo>
                <a:close/>
                <a:moveTo>
                  <a:pt x="44962" y="450169"/>
                </a:moveTo>
                <a:cubicBezTo>
                  <a:pt x="44962" y="462585"/>
                  <a:pt x="34897" y="472650"/>
                  <a:pt x="22481" y="472650"/>
                </a:cubicBezTo>
                <a:cubicBezTo>
                  <a:pt x="10065" y="472650"/>
                  <a:pt x="0" y="462585"/>
                  <a:pt x="0" y="450169"/>
                </a:cubicBezTo>
                <a:cubicBezTo>
                  <a:pt x="0" y="437753"/>
                  <a:pt x="10065" y="427688"/>
                  <a:pt x="22481" y="427688"/>
                </a:cubicBezTo>
                <a:cubicBezTo>
                  <a:pt x="34897" y="427688"/>
                  <a:pt x="44962" y="437753"/>
                  <a:pt x="44962" y="450169"/>
                </a:cubicBezTo>
                <a:close/>
                <a:moveTo>
                  <a:pt x="44962" y="307606"/>
                </a:moveTo>
                <a:cubicBezTo>
                  <a:pt x="44962" y="320022"/>
                  <a:pt x="34897" y="330087"/>
                  <a:pt x="22481" y="330087"/>
                </a:cubicBezTo>
                <a:cubicBezTo>
                  <a:pt x="10065" y="330087"/>
                  <a:pt x="0" y="320022"/>
                  <a:pt x="0" y="307606"/>
                </a:cubicBezTo>
                <a:cubicBezTo>
                  <a:pt x="0" y="295190"/>
                  <a:pt x="10065" y="285125"/>
                  <a:pt x="22481" y="285125"/>
                </a:cubicBezTo>
                <a:cubicBezTo>
                  <a:pt x="34897" y="285125"/>
                  <a:pt x="44962" y="295190"/>
                  <a:pt x="44962" y="307606"/>
                </a:cubicBezTo>
                <a:close/>
                <a:moveTo>
                  <a:pt x="44962" y="165044"/>
                </a:moveTo>
                <a:cubicBezTo>
                  <a:pt x="44962" y="177460"/>
                  <a:pt x="34897" y="187525"/>
                  <a:pt x="22481" y="187525"/>
                </a:cubicBezTo>
                <a:cubicBezTo>
                  <a:pt x="10065" y="187525"/>
                  <a:pt x="0" y="177460"/>
                  <a:pt x="0" y="165044"/>
                </a:cubicBezTo>
                <a:cubicBezTo>
                  <a:pt x="0" y="152628"/>
                  <a:pt x="10065" y="142563"/>
                  <a:pt x="22481" y="142563"/>
                </a:cubicBezTo>
                <a:cubicBezTo>
                  <a:pt x="34897" y="142563"/>
                  <a:pt x="44962" y="152628"/>
                  <a:pt x="44962" y="165044"/>
                </a:cubicBezTo>
                <a:close/>
                <a:moveTo>
                  <a:pt x="44962" y="22481"/>
                </a:moveTo>
                <a:cubicBezTo>
                  <a:pt x="44962" y="34897"/>
                  <a:pt x="34897" y="44962"/>
                  <a:pt x="22481" y="44962"/>
                </a:cubicBezTo>
                <a:cubicBezTo>
                  <a:pt x="10065" y="44962"/>
                  <a:pt x="0" y="34897"/>
                  <a:pt x="0" y="22481"/>
                </a:cubicBezTo>
                <a:cubicBezTo>
                  <a:pt x="0" y="10065"/>
                  <a:pt x="10065" y="0"/>
                  <a:pt x="22481" y="0"/>
                </a:cubicBezTo>
                <a:cubicBezTo>
                  <a:pt x="34897" y="0"/>
                  <a:pt x="44962" y="10065"/>
                  <a:pt x="44962" y="22481"/>
                </a:cubicBezTo>
                <a:close/>
                <a:moveTo>
                  <a:pt x="162051" y="735294"/>
                </a:moveTo>
                <a:cubicBezTo>
                  <a:pt x="162051" y="747710"/>
                  <a:pt x="151986" y="757775"/>
                  <a:pt x="139570" y="757775"/>
                </a:cubicBezTo>
                <a:cubicBezTo>
                  <a:pt x="127154" y="757775"/>
                  <a:pt x="117089" y="747710"/>
                  <a:pt x="117089" y="735294"/>
                </a:cubicBezTo>
                <a:cubicBezTo>
                  <a:pt x="117089" y="722878"/>
                  <a:pt x="127154" y="712813"/>
                  <a:pt x="139570" y="712813"/>
                </a:cubicBezTo>
                <a:cubicBezTo>
                  <a:pt x="151986" y="712813"/>
                  <a:pt x="162051" y="722878"/>
                  <a:pt x="162051" y="735294"/>
                </a:cubicBezTo>
                <a:close/>
                <a:moveTo>
                  <a:pt x="162051" y="592731"/>
                </a:moveTo>
                <a:cubicBezTo>
                  <a:pt x="162051" y="605147"/>
                  <a:pt x="151986" y="615212"/>
                  <a:pt x="139570" y="615212"/>
                </a:cubicBezTo>
                <a:cubicBezTo>
                  <a:pt x="127154" y="615212"/>
                  <a:pt x="117089" y="605147"/>
                  <a:pt x="117089" y="592731"/>
                </a:cubicBezTo>
                <a:cubicBezTo>
                  <a:pt x="117089" y="580315"/>
                  <a:pt x="127154" y="570250"/>
                  <a:pt x="139570" y="570250"/>
                </a:cubicBezTo>
                <a:cubicBezTo>
                  <a:pt x="151986" y="570250"/>
                  <a:pt x="162051" y="580315"/>
                  <a:pt x="162051" y="592731"/>
                </a:cubicBezTo>
                <a:close/>
                <a:moveTo>
                  <a:pt x="162051" y="450169"/>
                </a:moveTo>
                <a:cubicBezTo>
                  <a:pt x="162051" y="462585"/>
                  <a:pt x="151986" y="472650"/>
                  <a:pt x="139570" y="472650"/>
                </a:cubicBezTo>
                <a:cubicBezTo>
                  <a:pt x="127154" y="472650"/>
                  <a:pt x="117089" y="462585"/>
                  <a:pt x="117089" y="450169"/>
                </a:cubicBezTo>
                <a:cubicBezTo>
                  <a:pt x="117089" y="437753"/>
                  <a:pt x="127154" y="427688"/>
                  <a:pt x="139570" y="427688"/>
                </a:cubicBezTo>
                <a:cubicBezTo>
                  <a:pt x="151986" y="427688"/>
                  <a:pt x="162051" y="437753"/>
                  <a:pt x="162051" y="450169"/>
                </a:cubicBezTo>
                <a:close/>
                <a:moveTo>
                  <a:pt x="162051" y="307606"/>
                </a:moveTo>
                <a:cubicBezTo>
                  <a:pt x="162051" y="320022"/>
                  <a:pt x="151986" y="330087"/>
                  <a:pt x="139570" y="330087"/>
                </a:cubicBezTo>
                <a:cubicBezTo>
                  <a:pt x="127154" y="330087"/>
                  <a:pt x="117089" y="320022"/>
                  <a:pt x="117089" y="307606"/>
                </a:cubicBezTo>
                <a:cubicBezTo>
                  <a:pt x="117089" y="295190"/>
                  <a:pt x="127154" y="285125"/>
                  <a:pt x="139570" y="285125"/>
                </a:cubicBezTo>
                <a:cubicBezTo>
                  <a:pt x="151986" y="285125"/>
                  <a:pt x="162051" y="295190"/>
                  <a:pt x="162051" y="307606"/>
                </a:cubicBezTo>
                <a:close/>
                <a:moveTo>
                  <a:pt x="162051" y="165044"/>
                </a:moveTo>
                <a:cubicBezTo>
                  <a:pt x="162051" y="177460"/>
                  <a:pt x="151986" y="187525"/>
                  <a:pt x="139570" y="187525"/>
                </a:cubicBezTo>
                <a:cubicBezTo>
                  <a:pt x="127154" y="187525"/>
                  <a:pt x="117089" y="177460"/>
                  <a:pt x="117089" y="165044"/>
                </a:cubicBezTo>
                <a:cubicBezTo>
                  <a:pt x="117089" y="152628"/>
                  <a:pt x="127154" y="142563"/>
                  <a:pt x="139570" y="142563"/>
                </a:cubicBezTo>
                <a:cubicBezTo>
                  <a:pt x="151986" y="142563"/>
                  <a:pt x="162051" y="152628"/>
                  <a:pt x="162051" y="165044"/>
                </a:cubicBezTo>
                <a:close/>
                <a:moveTo>
                  <a:pt x="162051" y="22481"/>
                </a:moveTo>
                <a:cubicBezTo>
                  <a:pt x="162051" y="34897"/>
                  <a:pt x="151986" y="44962"/>
                  <a:pt x="139570" y="44962"/>
                </a:cubicBezTo>
                <a:cubicBezTo>
                  <a:pt x="127154" y="44962"/>
                  <a:pt x="117089" y="34897"/>
                  <a:pt x="117089" y="22481"/>
                </a:cubicBezTo>
                <a:cubicBezTo>
                  <a:pt x="117089" y="10065"/>
                  <a:pt x="127154" y="0"/>
                  <a:pt x="139570" y="0"/>
                </a:cubicBezTo>
                <a:cubicBezTo>
                  <a:pt x="151986" y="0"/>
                  <a:pt x="162051" y="10065"/>
                  <a:pt x="162051" y="22481"/>
                </a:cubicBezTo>
                <a:close/>
                <a:moveTo>
                  <a:pt x="279140" y="735294"/>
                </a:moveTo>
                <a:cubicBezTo>
                  <a:pt x="279140" y="747710"/>
                  <a:pt x="269075" y="757775"/>
                  <a:pt x="256659" y="757775"/>
                </a:cubicBezTo>
                <a:cubicBezTo>
                  <a:pt x="244243" y="757775"/>
                  <a:pt x="234178" y="747710"/>
                  <a:pt x="234178" y="735294"/>
                </a:cubicBezTo>
                <a:cubicBezTo>
                  <a:pt x="234178" y="722878"/>
                  <a:pt x="244243" y="712813"/>
                  <a:pt x="256659" y="712813"/>
                </a:cubicBezTo>
                <a:cubicBezTo>
                  <a:pt x="269075" y="712813"/>
                  <a:pt x="279140" y="722878"/>
                  <a:pt x="279140" y="735294"/>
                </a:cubicBezTo>
                <a:close/>
                <a:moveTo>
                  <a:pt x="279140" y="592731"/>
                </a:moveTo>
                <a:cubicBezTo>
                  <a:pt x="279140" y="605147"/>
                  <a:pt x="269075" y="615212"/>
                  <a:pt x="256659" y="615212"/>
                </a:cubicBezTo>
                <a:cubicBezTo>
                  <a:pt x="244243" y="615212"/>
                  <a:pt x="234178" y="605147"/>
                  <a:pt x="234178" y="592731"/>
                </a:cubicBezTo>
                <a:cubicBezTo>
                  <a:pt x="234178" y="580315"/>
                  <a:pt x="244243" y="570250"/>
                  <a:pt x="256659" y="570250"/>
                </a:cubicBezTo>
                <a:cubicBezTo>
                  <a:pt x="269075" y="570250"/>
                  <a:pt x="279140" y="580315"/>
                  <a:pt x="279140" y="592731"/>
                </a:cubicBezTo>
                <a:close/>
                <a:moveTo>
                  <a:pt x="279140" y="450169"/>
                </a:moveTo>
                <a:cubicBezTo>
                  <a:pt x="279140" y="462585"/>
                  <a:pt x="269075" y="472650"/>
                  <a:pt x="256659" y="472650"/>
                </a:cubicBezTo>
                <a:cubicBezTo>
                  <a:pt x="244243" y="472650"/>
                  <a:pt x="234178" y="462585"/>
                  <a:pt x="234178" y="450169"/>
                </a:cubicBezTo>
                <a:cubicBezTo>
                  <a:pt x="234178" y="437753"/>
                  <a:pt x="244243" y="427688"/>
                  <a:pt x="256659" y="427688"/>
                </a:cubicBezTo>
                <a:cubicBezTo>
                  <a:pt x="269075" y="427688"/>
                  <a:pt x="279140" y="437753"/>
                  <a:pt x="279140" y="450169"/>
                </a:cubicBezTo>
                <a:close/>
                <a:moveTo>
                  <a:pt x="279140" y="307606"/>
                </a:moveTo>
                <a:cubicBezTo>
                  <a:pt x="279140" y="320022"/>
                  <a:pt x="269075" y="330087"/>
                  <a:pt x="256659" y="330087"/>
                </a:cubicBezTo>
                <a:cubicBezTo>
                  <a:pt x="244243" y="330087"/>
                  <a:pt x="234178" y="320022"/>
                  <a:pt x="234178" y="307606"/>
                </a:cubicBezTo>
                <a:cubicBezTo>
                  <a:pt x="234178" y="295190"/>
                  <a:pt x="244243" y="285125"/>
                  <a:pt x="256659" y="285125"/>
                </a:cubicBezTo>
                <a:cubicBezTo>
                  <a:pt x="269075" y="285125"/>
                  <a:pt x="279140" y="295190"/>
                  <a:pt x="279140" y="307606"/>
                </a:cubicBezTo>
                <a:close/>
                <a:moveTo>
                  <a:pt x="279140" y="165044"/>
                </a:moveTo>
                <a:cubicBezTo>
                  <a:pt x="279140" y="177460"/>
                  <a:pt x="269075" y="187525"/>
                  <a:pt x="256659" y="187525"/>
                </a:cubicBezTo>
                <a:cubicBezTo>
                  <a:pt x="244243" y="187525"/>
                  <a:pt x="234178" y="177460"/>
                  <a:pt x="234178" y="165044"/>
                </a:cubicBezTo>
                <a:cubicBezTo>
                  <a:pt x="234178" y="152628"/>
                  <a:pt x="244243" y="142563"/>
                  <a:pt x="256659" y="142563"/>
                </a:cubicBezTo>
                <a:cubicBezTo>
                  <a:pt x="269075" y="142563"/>
                  <a:pt x="279140" y="152628"/>
                  <a:pt x="279140" y="165044"/>
                </a:cubicBezTo>
                <a:close/>
                <a:moveTo>
                  <a:pt x="279140" y="22481"/>
                </a:moveTo>
                <a:cubicBezTo>
                  <a:pt x="279140" y="34897"/>
                  <a:pt x="269075" y="44962"/>
                  <a:pt x="256659" y="44962"/>
                </a:cubicBezTo>
                <a:cubicBezTo>
                  <a:pt x="244243" y="44962"/>
                  <a:pt x="234178" y="34897"/>
                  <a:pt x="234178" y="22481"/>
                </a:cubicBezTo>
                <a:cubicBezTo>
                  <a:pt x="234178" y="10065"/>
                  <a:pt x="244243" y="0"/>
                  <a:pt x="256659" y="0"/>
                </a:cubicBezTo>
                <a:cubicBezTo>
                  <a:pt x="269075" y="0"/>
                  <a:pt x="279140" y="10065"/>
                  <a:pt x="279140" y="22481"/>
                </a:cubicBezTo>
                <a:close/>
                <a:moveTo>
                  <a:pt x="396229" y="735294"/>
                </a:moveTo>
                <a:cubicBezTo>
                  <a:pt x="396229" y="747710"/>
                  <a:pt x="386164" y="757775"/>
                  <a:pt x="373748" y="757775"/>
                </a:cubicBezTo>
                <a:cubicBezTo>
                  <a:pt x="361332" y="757775"/>
                  <a:pt x="351267" y="747710"/>
                  <a:pt x="351267" y="735294"/>
                </a:cubicBezTo>
                <a:cubicBezTo>
                  <a:pt x="351267" y="722878"/>
                  <a:pt x="361332" y="712813"/>
                  <a:pt x="373748" y="712813"/>
                </a:cubicBezTo>
                <a:cubicBezTo>
                  <a:pt x="386164" y="712813"/>
                  <a:pt x="396229" y="722878"/>
                  <a:pt x="396229" y="735294"/>
                </a:cubicBezTo>
                <a:close/>
                <a:moveTo>
                  <a:pt x="396229" y="592731"/>
                </a:moveTo>
                <a:cubicBezTo>
                  <a:pt x="396229" y="605147"/>
                  <a:pt x="386164" y="615212"/>
                  <a:pt x="373748" y="615212"/>
                </a:cubicBezTo>
                <a:cubicBezTo>
                  <a:pt x="361332" y="615212"/>
                  <a:pt x="351267" y="605147"/>
                  <a:pt x="351267" y="592731"/>
                </a:cubicBezTo>
                <a:cubicBezTo>
                  <a:pt x="351267" y="580315"/>
                  <a:pt x="361332" y="570250"/>
                  <a:pt x="373748" y="570250"/>
                </a:cubicBezTo>
                <a:cubicBezTo>
                  <a:pt x="386164" y="570250"/>
                  <a:pt x="396229" y="580315"/>
                  <a:pt x="396229" y="592731"/>
                </a:cubicBezTo>
                <a:close/>
                <a:moveTo>
                  <a:pt x="396229" y="450169"/>
                </a:moveTo>
                <a:cubicBezTo>
                  <a:pt x="396229" y="462585"/>
                  <a:pt x="386164" y="472650"/>
                  <a:pt x="373748" y="472650"/>
                </a:cubicBezTo>
                <a:cubicBezTo>
                  <a:pt x="361332" y="472650"/>
                  <a:pt x="351267" y="462585"/>
                  <a:pt x="351267" y="450169"/>
                </a:cubicBezTo>
                <a:cubicBezTo>
                  <a:pt x="351267" y="437753"/>
                  <a:pt x="361332" y="427688"/>
                  <a:pt x="373748" y="427688"/>
                </a:cubicBezTo>
                <a:cubicBezTo>
                  <a:pt x="386164" y="427688"/>
                  <a:pt x="396229" y="437753"/>
                  <a:pt x="396229" y="450169"/>
                </a:cubicBezTo>
                <a:close/>
                <a:moveTo>
                  <a:pt x="396229" y="307606"/>
                </a:moveTo>
                <a:cubicBezTo>
                  <a:pt x="396229" y="320022"/>
                  <a:pt x="386164" y="330087"/>
                  <a:pt x="373748" y="330087"/>
                </a:cubicBezTo>
                <a:cubicBezTo>
                  <a:pt x="361332" y="330087"/>
                  <a:pt x="351267" y="320022"/>
                  <a:pt x="351267" y="307606"/>
                </a:cubicBezTo>
                <a:cubicBezTo>
                  <a:pt x="351267" y="295190"/>
                  <a:pt x="361332" y="285125"/>
                  <a:pt x="373748" y="285125"/>
                </a:cubicBezTo>
                <a:cubicBezTo>
                  <a:pt x="386164" y="285125"/>
                  <a:pt x="396229" y="295190"/>
                  <a:pt x="396229" y="307606"/>
                </a:cubicBezTo>
                <a:close/>
                <a:moveTo>
                  <a:pt x="396229" y="165044"/>
                </a:moveTo>
                <a:cubicBezTo>
                  <a:pt x="396229" y="177460"/>
                  <a:pt x="386164" y="187525"/>
                  <a:pt x="373748" y="187525"/>
                </a:cubicBezTo>
                <a:cubicBezTo>
                  <a:pt x="361332" y="187525"/>
                  <a:pt x="351267" y="177460"/>
                  <a:pt x="351267" y="165044"/>
                </a:cubicBezTo>
                <a:cubicBezTo>
                  <a:pt x="351267" y="152628"/>
                  <a:pt x="361332" y="142563"/>
                  <a:pt x="373748" y="142563"/>
                </a:cubicBezTo>
                <a:cubicBezTo>
                  <a:pt x="386164" y="142563"/>
                  <a:pt x="396229" y="152628"/>
                  <a:pt x="396229" y="165044"/>
                </a:cubicBezTo>
                <a:close/>
                <a:moveTo>
                  <a:pt x="396229" y="22481"/>
                </a:moveTo>
                <a:cubicBezTo>
                  <a:pt x="396229" y="34897"/>
                  <a:pt x="386164" y="44962"/>
                  <a:pt x="373748" y="44962"/>
                </a:cubicBezTo>
                <a:cubicBezTo>
                  <a:pt x="361332" y="44962"/>
                  <a:pt x="351267" y="34897"/>
                  <a:pt x="351267" y="22481"/>
                </a:cubicBezTo>
                <a:cubicBezTo>
                  <a:pt x="351267" y="10065"/>
                  <a:pt x="361332" y="0"/>
                  <a:pt x="373748" y="0"/>
                </a:cubicBezTo>
                <a:cubicBezTo>
                  <a:pt x="386164" y="0"/>
                  <a:pt x="396229" y="10065"/>
                  <a:pt x="396229" y="22481"/>
                </a:cubicBezTo>
                <a:close/>
              </a:path>
            </a:pathLst>
          </a:custGeom>
          <a:gradFill flip="none" rotWithShape="1">
            <a:gsLst>
              <a:gs pos="0">
                <a:srgbClr val="225EFF">
                  <a:alpha val="0"/>
                </a:srgbClr>
              </a:gs>
              <a:gs pos="100000">
                <a:schemeClr val="bg1"/>
              </a:gs>
            </a:gsLst>
            <a:lin ang="1548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zh-CN" altLang="en-US"/>
          </a:p>
        </p:txBody>
      </p:sp>
      <p:pic>
        <p:nvPicPr>
          <p:cNvPr id="5" name="Picture 2" descr="logo">
            <a:extLst>
              <a:ext uri="{FF2B5EF4-FFF2-40B4-BE49-F238E27FC236}">
                <a16:creationId xmlns:a16="http://schemas.microsoft.com/office/drawing/2014/main" id="{B0B7A189-8FF1-7660-BBF5-CD64903464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358" y="335483"/>
            <a:ext cx="2336800" cy="7112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random/>
      </p:transition>
    </mc:Choice>
    <mc:Fallback xmlns="">
      <p:transition spd="slow" advClick="0" advTm="5000">
        <p:random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9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bldLvl="0" animBg="1"/>
      <p:bldP spid="2" grpId="1" animBg="1"/>
      <p:bldP spid="3" grpId="0" bldLvl="0" animBg="1"/>
      <p:bldP spid="3" grpId="1" animBg="1"/>
      <p:bldP spid="58" grpId="0"/>
      <p:bldP spid="58" grpId="1"/>
      <p:bldP spid="74" grpId="0" bldLvl="0" animBg="1"/>
      <p:bldP spid="74" grpId="1" animBg="1"/>
      <p:bldP spid="90" grpId="0" bldLvl="0" animBg="1"/>
      <p:bldP spid="90" grpId="1" animBg="1"/>
      <p:bldP spid="9" grpId="0"/>
      <p:bldP spid="9" grpId="1"/>
      <p:bldP spid="123" grpId="0" bldLvl="0" animBg="1"/>
      <p:bldP spid="123" grpId="1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0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1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1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1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1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1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1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1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1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6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7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7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8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8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8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8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9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9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9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5.2.11"/>
  <p:tag name="KSO_WM_BEAUTIFY_FLAG" val=""/>
</p:tagLst>
</file>

<file path=ppt/tags/tag9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ags/tag9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BEAUTIFY_FLAG" val="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576</TotalTime>
  <Words>460</Words>
  <Application>Microsoft Macintosh PowerPoint</Application>
  <PresentationFormat>宽屏</PresentationFormat>
  <Paragraphs>112</Paragraphs>
  <Slides>14</Slides>
  <Notes>14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1" baseType="lpstr">
      <vt:lpstr>等线</vt:lpstr>
      <vt:lpstr>等线 Light</vt:lpstr>
      <vt:lpstr>思源黑体 CN Bold</vt:lpstr>
      <vt:lpstr>思源黑体 CN Light</vt:lpstr>
      <vt:lpstr>字魂151号-联盟综艺体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fangweiye</dc:creator>
  <cp:lastModifiedBy>fangweiye</cp:lastModifiedBy>
  <cp:revision>62</cp:revision>
  <dcterms:created xsi:type="dcterms:W3CDTF">2023-10-12T07:11:39Z</dcterms:created>
  <dcterms:modified xsi:type="dcterms:W3CDTF">2023-10-16T08:13:24Z</dcterms:modified>
</cp:coreProperties>
</file>

<file path=docProps/thumbnail.jpeg>
</file>